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notesSlides/notesSlide2.xml" ContentType="application/vnd.openxmlformats-officedocument.presentationml.notesSlide+xml"/>
  <Override PartName="/ppt/diagrams/drawing2.xml" ContentType="application/vnd.ms-office.drawingml.diagramDrawing+xml"/>
  <Override PartName="/ppt/diagrams/quickStyle4.xml" ContentType="application/vnd.openxmlformats-officedocument.drawingml.diagramStyl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4.xml" ContentType="application/vnd.openxmlformats-officedocument.presentationml.notesSlide+xml"/>
  <Override PartName="/docProps/custom.xml" ContentType="application/vnd.openxmlformats-officedocument.custom-properties+xml"/>
  <Override PartName="/ppt/diagrams/layout3.xml" ContentType="application/vnd.openxmlformats-officedocument.drawingml.diagramLayout+xml"/>
  <Override PartName="/ppt/notesSlides/notesSlide9.xml" ContentType="application/vnd.openxmlformats-officedocument.presentationml.notesSlide+xml"/>
  <Override PartName="/ppt/diagrams/data4.xml" ContentType="application/vnd.openxmlformats-officedocument.drawingml.diagramData+xml"/>
  <Override PartName="/ppt/notesSlides/notesSlide12.xml" ContentType="application/vnd.openxmlformats-officedocument.presentationml.notesSlide+xml"/>
  <Override PartName="/ppt/diagrams/layout1.xml" ContentType="application/vnd.openxmlformats-officedocument.drawingml.diagramLayout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notesSlides/notesSlide10.xml" ContentType="application/vnd.openxmlformats-officedocument.presentationml.notesSlide+xml"/>
  <Default Extension="xlsx" ContentType="application/vnd.openxmlformats-officedocument.spreadsheetml.sheet"/>
  <Override PartName="/ppt/charts/chart3.xml" ContentType="application/vnd.openxmlformats-officedocument.drawingml.chart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diagrams/colors4.xml" ContentType="application/vnd.openxmlformats-officedocument.drawingml.diagramColors+xml"/>
  <Override PartName="/ppt/charts/chart1.xml" ContentType="application/vnd.openxmlformats-officedocument.drawingml.chart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colors2.xml" ContentType="application/vnd.openxmlformats-officedocument.drawingml.diagramColors+xml"/>
  <Override PartName="/ppt/diagrams/drawing3.xml" ContentType="application/vnd.ms-office.drawingml.diagramDrawing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diagrams/quickStyle3.xml" ContentType="application/vnd.openxmlformats-officedocument.drawingml.diagramStyl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diagrams/layout4.xml" ContentType="application/vnd.openxmlformats-officedocument.drawingml.diagramLayout+xml"/>
  <Override PartName="/ppt/notesSlides/notesSlide13.xml" ContentType="application/vnd.openxmlformats-officedocument.presentationml.notesSlide+xml"/>
  <Override PartName="/ppt/diagrams/layout2.xml" ContentType="application/vnd.openxmlformats-officedocument.drawingml.diagram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charts/chart4.xml" ContentType="application/vnd.openxmlformats-officedocument.drawingml.chart+xml"/>
  <Override PartName="/ppt/slides/slide8.xml" ContentType="application/vnd.openxmlformats-officedocument.presentationml.slide+xml"/>
  <Override PartName="/ppt/diagrams/data1.xml" ContentType="application/vnd.openxmlformats-officedocument.drawingml.diagramData+xml"/>
  <Override PartName="/ppt/notesSlides/notesSlide4.xml" ContentType="application/vnd.openxmlformats-officedocument.presentationml.notesSlide+xml"/>
  <Override PartName="/ppt/diagrams/colors3.xml" ContentType="application/vnd.openxmlformats-officedocument.drawingml.diagramColors+xml"/>
  <Override PartName="/ppt/diagrams/drawing4.xml" ContentType="application/vnd.ms-office.drawingml.diagramDrawing+xml"/>
  <Override PartName="/ppt/charts/chart2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7"/>
  </p:notesMasterIdLst>
  <p:sldIdLst>
    <p:sldId id="284" r:id="rId2"/>
    <p:sldId id="257" r:id="rId3"/>
    <p:sldId id="260" r:id="rId4"/>
    <p:sldId id="259" r:id="rId5"/>
    <p:sldId id="261" r:id="rId6"/>
    <p:sldId id="262" r:id="rId7"/>
    <p:sldId id="263" r:id="rId8"/>
    <p:sldId id="277" r:id="rId9"/>
    <p:sldId id="264" r:id="rId10"/>
    <p:sldId id="285" r:id="rId11"/>
    <p:sldId id="276" r:id="rId12"/>
    <p:sldId id="265" r:id="rId13"/>
    <p:sldId id="281" r:id="rId14"/>
    <p:sldId id="278" r:id="rId15"/>
    <p:sldId id="280" r:id="rId16"/>
    <p:sldId id="267" r:id="rId17"/>
    <p:sldId id="279" r:id="rId18"/>
    <p:sldId id="287" r:id="rId19"/>
    <p:sldId id="288" r:id="rId20"/>
    <p:sldId id="266" r:id="rId21"/>
    <p:sldId id="289" r:id="rId22"/>
    <p:sldId id="290" r:id="rId23"/>
    <p:sldId id="283" r:id="rId24"/>
    <p:sldId id="292" r:id="rId25"/>
    <p:sldId id="286" r:id="rId26"/>
  </p:sldIdLst>
  <p:sldSz cx="9144000" cy="6858000" type="screen4x3"/>
  <p:notesSz cx="6858000" cy="9144000"/>
  <p:defaultTextStyle>
    <a:lvl1pPr marL="0" algn="l" rtl="0" latinLnBrk="0">
      <a:defRPr lang="zh-CN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lang="zh-CN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lang="zh-CN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lang="zh-CN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lang="zh-CN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lang="zh-CN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lang="zh-CN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lang="zh-CN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lang="zh-CN"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7777"/>
    <a:srgbClr val="FFFFFF"/>
  </p:clrMru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5C22544A-7EE6-4342-B048-85BDC9FD1C3A}" styleName="Medium Style 2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scrgbClr r="0" g="0" b="0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  <a:nwCell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78" autoAdjust="0"/>
    <p:restoredTop sz="94660"/>
  </p:normalViewPr>
  <p:slideViewPr>
    <p:cSldViewPr>
      <p:cViewPr varScale="1">
        <p:scale>
          <a:sx n="67" d="100"/>
          <a:sy n="67" d="100"/>
        </p:scale>
        <p:origin x="-139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ZhenYi\Desktop\CreationIIRoom\&#21407;&#29256;\&#24066;&#22330;&#35843;&#26597;&#32479;&#35745;&#24635;&#32467;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ZhenYi\Desktop\CreationIIRoom\&#21407;&#29256;\&#24066;&#22330;&#35843;&#26597;&#32479;&#35745;&#24635;&#32467;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chart>
    <c:autoTitleDeleted val="1"/>
    <c:plotArea>
      <c:layout/>
      <c:pieChart>
        <c:varyColors val="1"/>
        <c:firstSliceAng val="0"/>
      </c:pieChart>
    </c:plotArea>
    <c:plotVisOnly val="1"/>
  </c:chart>
  <c:txPr>
    <a:bodyPr/>
    <a:lstStyle/>
    <a:p>
      <a:pPr>
        <a:defRPr sz="1800"/>
      </a:pPr>
      <a:endParaRPr lang="zh-CN"/>
    </a:p>
  </c:txPr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chart>
    <c:autoTitleDeleted val="1"/>
    <c:plotArea>
      <c:layout/>
      <c:pieChart>
        <c:varyColors val="1"/>
        <c:firstSliceAng val="0"/>
      </c:pieChart>
    </c:plotArea>
    <c:plotVisOnly val="1"/>
  </c:chart>
  <c:txPr>
    <a:bodyPr/>
    <a:lstStyle/>
    <a:p>
      <a:pPr>
        <a:defRPr sz="1800"/>
      </a:pPr>
      <a:endParaRPr lang="zh-CN"/>
    </a:p>
  </c:txPr>
  <c:externalData r:id="rId1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view3D>
      <c:perspective val="30"/>
    </c:view3D>
    <c:plotArea>
      <c:layout/>
      <c:line3DChart>
        <c:grouping val="standard"/>
        <c:ser>
          <c:idx val="0"/>
          <c:order val="0"/>
          <c:tx>
            <c:strRef>
              <c:f>Sheet1!$A$2</c:f>
              <c:strCache>
                <c:ptCount val="1"/>
                <c:pt idx="0">
                  <c:v>您是否经常使用互联网…</c:v>
                </c:pt>
              </c:strCache>
            </c:strRef>
          </c:tx>
          <c:cat>
            <c:strRef>
              <c:f>Sheet1!$B$1:$F$1</c:f>
              <c:strCache>
                <c:ptCount val="5"/>
                <c:pt idx="0">
                  <c:v>非常 </c:v>
                </c:pt>
                <c:pt idx="1">
                  <c:v>比较 </c:v>
                </c:pt>
                <c:pt idx="2">
                  <c:v>一般 </c:v>
                </c:pt>
                <c:pt idx="3">
                  <c:v>有点</c:v>
                </c:pt>
                <c:pt idx="4">
                  <c:v>没有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93</c:v>
                </c:pt>
                <c:pt idx="1">
                  <c:v>51</c:v>
                </c:pt>
                <c:pt idx="2">
                  <c:v>23</c:v>
                </c:pt>
                <c:pt idx="3">
                  <c:v>8</c:v>
                </c:pt>
                <c:pt idx="4">
                  <c:v>5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您喜欢观看3D效果…</c:v>
                </c:pt>
              </c:strCache>
            </c:strRef>
          </c:tx>
          <c:cat>
            <c:strRef>
              <c:f>Sheet1!$B$1:$F$1</c:f>
              <c:strCache>
                <c:ptCount val="5"/>
                <c:pt idx="0">
                  <c:v>非常 </c:v>
                </c:pt>
                <c:pt idx="1">
                  <c:v>比较 </c:v>
                </c:pt>
                <c:pt idx="2">
                  <c:v>一般 </c:v>
                </c:pt>
                <c:pt idx="3">
                  <c:v>有点</c:v>
                </c:pt>
                <c:pt idx="4">
                  <c:v>没有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64</c:v>
                </c:pt>
                <c:pt idx="1">
                  <c:v>49</c:v>
                </c:pt>
                <c:pt idx="2">
                  <c:v>42</c:v>
                </c:pt>
                <c:pt idx="3">
                  <c:v>11</c:v>
                </c:pt>
                <c:pt idx="4">
                  <c:v>12</c:v>
                </c:pt>
              </c:numCache>
            </c:numRef>
          </c:val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您喜欢智能化的…</c:v>
                </c:pt>
              </c:strCache>
            </c:strRef>
          </c:tx>
          <c:cat>
            <c:strRef>
              <c:f>Sheet1!$B$1:$F$1</c:f>
              <c:strCache>
                <c:ptCount val="5"/>
                <c:pt idx="0">
                  <c:v>非常 </c:v>
                </c:pt>
                <c:pt idx="1">
                  <c:v>比较 </c:v>
                </c:pt>
                <c:pt idx="2">
                  <c:v>一般 </c:v>
                </c:pt>
                <c:pt idx="3">
                  <c:v>有点</c:v>
                </c:pt>
                <c:pt idx="4">
                  <c:v>没有</c:v>
                </c:pt>
              </c:strCache>
            </c:strRef>
          </c:cat>
          <c:val>
            <c:numRef>
              <c:f>Sheet1!$B$4:$F$4</c:f>
              <c:numCache>
                <c:formatCode>General</c:formatCode>
                <c:ptCount val="5"/>
                <c:pt idx="0">
                  <c:v>107</c:v>
                </c:pt>
                <c:pt idx="1">
                  <c:v>43</c:v>
                </c:pt>
                <c:pt idx="2">
                  <c:v>21</c:v>
                </c:pt>
                <c:pt idx="3">
                  <c:v>3</c:v>
                </c:pt>
                <c:pt idx="4">
                  <c:v>4</c:v>
                </c:pt>
              </c:numCache>
            </c:numRef>
          </c:val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您认为3D虚拟社会…</c:v>
                </c:pt>
              </c:strCache>
            </c:strRef>
          </c:tx>
          <c:cat>
            <c:strRef>
              <c:f>Sheet1!$B$1:$F$1</c:f>
              <c:strCache>
                <c:ptCount val="5"/>
                <c:pt idx="0">
                  <c:v>非常 </c:v>
                </c:pt>
                <c:pt idx="1">
                  <c:v>比较 </c:v>
                </c:pt>
                <c:pt idx="2">
                  <c:v>一般 </c:v>
                </c:pt>
                <c:pt idx="3">
                  <c:v>有点</c:v>
                </c:pt>
                <c:pt idx="4">
                  <c:v>没有</c:v>
                </c:pt>
              </c:strCache>
            </c:strRef>
          </c:cat>
          <c:val>
            <c:numRef>
              <c:f>Sheet1!$B$5:$F$5</c:f>
              <c:numCache>
                <c:formatCode>General</c:formatCode>
                <c:ptCount val="5"/>
                <c:pt idx="0">
                  <c:v>88</c:v>
                </c:pt>
                <c:pt idx="1">
                  <c:v>65</c:v>
                </c:pt>
                <c:pt idx="2">
                  <c:v>14</c:v>
                </c:pt>
                <c:pt idx="3">
                  <c:v>7</c:v>
                </c:pt>
                <c:pt idx="4">
                  <c:v>2</c:v>
                </c:pt>
              </c:numCache>
            </c:numRef>
          </c:val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您认为上述功能…</c:v>
                </c:pt>
              </c:strCache>
            </c:strRef>
          </c:tx>
          <c:cat>
            <c:strRef>
              <c:f>Sheet1!$B$1:$F$1</c:f>
              <c:strCache>
                <c:ptCount val="5"/>
                <c:pt idx="0">
                  <c:v>非常 </c:v>
                </c:pt>
                <c:pt idx="1">
                  <c:v>比较 </c:v>
                </c:pt>
                <c:pt idx="2">
                  <c:v>一般 </c:v>
                </c:pt>
                <c:pt idx="3">
                  <c:v>有点</c:v>
                </c:pt>
                <c:pt idx="4">
                  <c:v>没有</c:v>
                </c:pt>
              </c:strCache>
            </c:strRef>
          </c:cat>
          <c:val>
            <c:numRef>
              <c:f>Sheet1!$B$6:$F$6</c:f>
              <c:numCache>
                <c:formatCode>General</c:formatCode>
                <c:ptCount val="5"/>
                <c:pt idx="0">
                  <c:v>88</c:v>
                </c:pt>
                <c:pt idx="1">
                  <c:v>74</c:v>
                </c:pt>
                <c:pt idx="2">
                  <c:v>10</c:v>
                </c:pt>
                <c:pt idx="3">
                  <c:v>6</c:v>
                </c:pt>
                <c:pt idx="4">
                  <c:v>2</c:v>
                </c:pt>
              </c:numCache>
            </c:numRef>
          </c:val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担心该产品的…</c:v>
                </c:pt>
              </c:strCache>
            </c:strRef>
          </c:tx>
          <c:spPr>
            <a:ln w="25400">
              <a:noFill/>
            </a:ln>
          </c:spPr>
          <c:cat>
            <c:strRef>
              <c:f>Sheet1!$B$1:$F$1</c:f>
              <c:strCache>
                <c:ptCount val="5"/>
                <c:pt idx="0">
                  <c:v>非常 </c:v>
                </c:pt>
                <c:pt idx="1">
                  <c:v>比较 </c:v>
                </c:pt>
                <c:pt idx="2">
                  <c:v>一般 </c:v>
                </c:pt>
                <c:pt idx="3">
                  <c:v>有点</c:v>
                </c:pt>
                <c:pt idx="4">
                  <c:v>没有</c:v>
                </c:pt>
              </c:strCache>
            </c:strRef>
          </c:cat>
          <c:val>
            <c:numRef>
              <c:f>Sheet1!$B$7:$F$7</c:f>
              <c:numCache>
                <c:formatCode>General</c:formatCode>
                <c:ptCount val="5"/>
                <c:pt idx="0">
                  <c:v>32</c:v>
                </c:pt>
                <c:pt idx="1">
                  <c:v>72</c:v>
                </c:pt>
                <c:pt idx="2">
                  <c:v>40</c:v>
                </c:pt>
                <c:pt idx="3">
                  <c:v>13</c:v>
                </c:pt>
                <c:pt idx="4">
                  <c:v>19</c:v>
                </c:pt>
              </c:numCache>
            </c:numRef>
          </c:val>
        </c:ser>
        <c:ser>
          <c:idx val="6"/>
          <c:order val="6"/>
          <c:tx>
            <c:strRef>
              <c:f>Sheet1!$A$8</c:f>
              <c:strCache>
                <c:ptCount val="1"/>
                <c:pt idx="0">
                  <c:v>担心有引发社会…</c:v>
                </c:pt>
              </c:strCache>
            </c:strRef>
          </c:tx>
          <c:spPr>
            <a:ln w="25400">
              <a:noFill/>
            </a:ln>
          </c:spPr>
          <c:cat>
            <c:strRef>
              <c:f>Sheet1!$B$1:$F$1</c:f>
              <c:strCache>
                <c:ptCount val="5"/>
                <c:pt idx="0">
                  <c:v>非常 </c:v>
                </c:pt>
                <c:pt idx="1">
                  <c:v>比较 </c:v>
                </c:pt>
                <c:pt idx="2">
                  <c:v>一般 </c:v>
                </c:pt>
                <c:pt idx="3">
                  <c:v>有点</c:v>
                </c:pt>
                <c:pt idx="4">
                  <c:v>没有</c:v>
                </c:pt>
              </c:strCache>
            </c:strRef>
          </c:cat>
          <c:val>
            <c:numRef>
              <c:f>Sheet1!$B$8:$F$8</c:f>
              <c:numCache>
                <c:formatCode>General</c:formatCode>
                <c:ptCount val="5"/>
                <c:pt idx="0">
                  <c:v>17</c:v>
                </c:pt>
                <c:pt idx="1">
                  <c:v>35</c:v>
                </c:pt>
                <c:pt idx="2">
                  <c:v>55</c:v>
                </c:pt>
                <c:pt idx="3">
                  <c:v>36</c:v>
                </c:pt>
                <c:pt idx="4">
                  <c:v>36</c:v>
                </c:pt>
              </c:numCache>
            </c:numRef>
          </c:val>
        </c:ser>
        <c:ser>
          <c:idx val="7"/>
          <c:order val="7"/>
          <c:tx>
            <c:strRef>
              <c:f>Sheet1!$A$9</c:f>
              <c:strCache>
                <c:ptCount val="1"/>
                <c:pt idx="0">
                  <c:v>纠结于高额费用…</c:v>
                </c:pt>
              </c:strCache>
            </c:strRef>
          </c:tx>
          <c:spPr>
            <a:ln w="25400">
              <a:noFill/>
            </a:ln>
          </c:spPr>
          <c:cat>
            <c:strRef>
              <c:f>Sheet1!$B$1:$F$1</c:f>
              <c:strCache>
                <c:ptCount val="5"/>
                <c:pt idx="0">
                  <c:v>非常 </c:v>
                </c:pt>
                <c:pt idx="1">
                  <c:v>比较 </c:v>
                </c:pt>
                <c:pt idx="2">
                  <c:v>一般 </c:v>
                </c:pt>
                <c:pt idx="3">
                  <c:v>有点</c:v>
                </c:pt>
                <c:pt idx="4">
                  <c:v>没有</c:v>
                </c:pt>
              </c:strCache>
            </c:strRef>
          </c:cat>
          <c:val>
            <c:numRef>
              <c:f>Sheet1!$B$9:$F$9</c:f>
              <c:numCache>
                <c:formatCode>General</c:formatCode>
                <c:ptCount val="5"/>
                <c:pt idx="0">
                  <c:v>52</c:v>
                </c:pt>
                <c:pt idx="1">
                  <c:v>53</c:v>
                </c:pt>
                <c:pt idx="2">
                  <c:v>42</c:v>
                </c:pt>
                <c:pt idx="3">
                  <c:v>17</c:v>
                </c:pt>
                <c:pt idx="4">
                  <c:v>7</c:v>
                </c:pt>
              </c:numCache>
            </c:numRef>
          </c:val>
        </c:ser>
        <c:ser>
          <c:idx val="8"/>
          <c:order val="8"/>
          <c:tx>
            <c:strRef>
              <c:f>Sheet1!$A$10</c:f>
              <c:strCache>
                <c:ptCount val="1"/>
                <c:pt idx="0">
                  <c:v>担心会因此影响…</c:v>
                </c:pt>
              </c:strCache>
            </c:strRef>
          </c:tx>
          <c:spPr>
            <a:ln w="25400">
              <a:noFill/>
            </a:ln>
          </c:spPr>
          <c:cat>
            <c:strRef>
              <c:f>Sheet1!$B$1:$F$1</c:f>
              <c:strCache>
                <c:ptCount val="5"/>
                <c:pt idx="0">
                  <c:v>非常 </c:v>
                </c:pt>
                <c:pt idx="1">
                  <c:v>比较 </c:v>
                </c:pt>
                <c:pt idx="2">
                  <c:v>一般 </c:v>
                </c:pt>
                <c:pt idx="3">
                  <c:v>有点</c:v>
                </c:pt>
                <c:pt idx="4">
                  <c:v>没有</c:v>
                </c:pt>
              </c:strCache>
            </c:strRef>
          </c:cat>
          <c:val>
            <c:numRef>
              <c:f>Sheet1!$B$10:$F$10</c:f>
              <c:numCache>
                <c:formatCode>General</c:formatCode>
                <c:ptCount val="5"/>
                <c:pt idx="0">
                  <c:v>43</c:v>
                </c:pt>
                <c:pt idx="1">
                  <c:v>46</c:v>
                </c:pt>
                <c:pt idx="2">
                  <c:v>44</c:v>
                </c:pt>
                <c:pt idx="3">
                  <c:v>18</c:v>
                </c:pt>
                <c:pt idx="4">
                  <c:v>29</c:v>
                </c:pt>
              </c:numCache>
            </c:numRef>
          </c:val>
        </c:ser>
        <c:ser>
          <c:idx val="9"/>
          <c:order val="9"/>
          <c:tx>
            <c:strRef>
              <c:f>Sheet1!$A$11</c:f>
              <c:strCache>
                <c:ptCount val="1"/>
                <c:pt idx="0">
                  <c:v>担心隐私被盗用…</c:v>
                </c:pt>
              </c:strCache>
            </c:strRef>
          </c:tx>
          <c:spPr>
            <a:ln w="25400">
              <a:noFill/>
            </a:ln>
          </c:spPr>
          <c:cat>
            <c:strRef>
              <c:f>Sheet1!$B$1:$F$1</c:f>
              <c:strCache>
                <c:ptCount val="5"/>
                <c:pt idx="0">
                  <c:v>非常 </c:v>
                </c:pt>
                <c:pt idx="1">
                  <c:v>比较 </c:v>
                </c:pt>
                <c:pt idx="2">
                  <c:v>一般 </c:v>
                </c:pt>
                <c:pt idx="3">
                  <c:v>有点</c:v>
                </c:pt>
                <c:pt idx="4">
                  <c:v>没有</c:v>
                </c:pt>
              </c:strCache>
            </c:strRef>
          </c:cat>
          <c:val>
            <c:numRef>
              <c:f>Sheet1!$B$11:$F$11</c:f>
              <c:numCache>
                <c:formatCode>General</c:formatCode>
                <c:ptCount val="5"/>
                <c:pt idx="0">
                  <c:v>59</c:v>
                </c:pt>
                <c:pt idx="1">
                  <c:v>60</c:v>
                </c:pt>
                <c:pt idx="2">
                  <c:v>23</c:v>
                </c:pt>
                <c:pt idx="3">
                  <c:v>21</c:v>
                </c:pt>
                <c:pt idx="4">
                  <c:v>10</c:v>
                </c:pt>
              </c:numCache>
            </c:numRef>
          </c:val>
        </c:ser>
        <c:axId val="50490368"/>
        <c:axId val="50520832"/>
        <c:axId val="50392576"/>
      </c:line3DChart>
      <c:catAx>
        <c:axId val="50490368"/>
        <c:scaling>
          <c:orientation val="minMax"/>
        </c:scaling>
        <c:axPos val="b"/>
        <c:numFmt formatCode="General" sourceLinked="1"/>
        <c:tickLblPos val="nextTo"/>
        <c:crossAx val="50520832"/>
        <c:crosses val="autoZero"/>
        <c:auto val="1"/>
        <c:lblAlgn val="ctr"/>
        <c:lblOffset val="100"/>
      </c:catAx>
      <c:valAx>
        <c:axId val="50520832"/>
        <c:scaling>
          <c:orientation val="minMax"/>
        </c:scaling>
        <c:axPos val="l"/>
        <c:majorGridlines/>
        <c:numFmt formatCode="General" sourceLinked="1"/>
        <c:tickLblPos val="nextTo"/>
        <c:crossAx val="50490368"/>
        <c:crosses val="autoZero"/>
        <c:crossBetween val="between"/>
      </c:valAx>
      <c:serAx>
        <c:axId val="50392576"/>
        <c:scaling>
          <c:orientation val="minMax"/>
        </c:scaling>
        <c:axPos val="b"/>
        <c:tickLblPos val="nextTo"/>
        <c:crossAx val="50520832"/>
        <c:crosses val="autoZero"/>
      </c:serAx>
    </c:plotArea>
    <c:legend>
      <c:legendPos val="r"/>
      <c:layout/>
    </c:legend>
    <c:plotVisOnly val="1"/>
    <c:dispBlanksAs val="gap"/>
  </c:chart>
  <c:externalData r:id="rId1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chart>
    <c:plotArea>
      <c:layout/>
      <c:pieChart>
        <c:varyColors val="1"/>
        <c:ser>
          <c:idx val="0"/>
          <c:order val="0"/>
          <c:explosion val="25"/>
          <c:dLbls>
            <c:showPercent val="1"/>
            <c:showLeaderLines val="1"/>
          </c:dLbls>
          <c:cat>
            <c:strRef>
              <c:f>Sheet2!$M$1:$M$3</c:f>
              <c:strCache>
                <c:ptCount val="3"/>
                <c:pt idx="0">
                  <c:v>是否愿意使用</c:v>
                </c:pt>
                <c:pt idx="1">
                  <c:v>是</c:v>
                </c:pt>
                <c:pt idx="2">
                  <c:v>否</c:v>
                </c:pt>
              </c:strCache>
            </c:strRef>
          </c:cat>
          <c:val>
            <c:numRef>
              <c:f>Sheet2!$N$1:$N$3</c:f>
              <c:numCache>
                <c:formatCode>General</c:formatCode>
                <c:ptCount val="3"/>
                <c:pt idx="1">
                  <c:v>174</c:v>
                </c:pt>
                <c:pt idx="2">
                  <c:v>5</c:v>
                </c:pt>
              </c:numCache>
            </c:numRef>
          </c:val>
        </c:ser>
        <c:firstSliceAng val="0"/>
      </c:pieChart>
    </c:plotArea>
    <c:legend>
      <c:legendPos val="r"/>
      <c:layout/>
      <c:txPr>
        <a:bodyPr/>
        <a:lstStyle/>
        <a:p>
          <a:pPr>
            <a:defRPr sz="2800"/>
          </a:pPr>
          <a:endParaRPr lang="zh-CN"/>
        </a:p>
      </c:txPr>
    </c:legend>
    <c:plotVisOnly val="1"/>
  </c:chart>
  <c:externalData r:id="rId1"/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54BDF9-8515-4677-9942-0171F000F8EB}" type="doc">
      <dgm:prSet loTypeId="urn:microsoft.com/office/officeart/2005/8/layout/list1#1" loCatId="list" qsTypeId="urn:microsoft.com/office/officeart/2005/8/quickstyle/simple2#1" qsCatId="simple" csTypeId="urn:microsoft.com/office/officeart/2005/8/colors/colorful1" csCatId="colorful" phldr="1"/>
      <dgm:spPr/>
      <dgm:t>
        <a:bodyPr/>
        <a:lstStyle>
          <a:extLst/>
        </a:lstStyle>
        <a:p>
          <a:endParaRPr lang="zh-CN"/>
        </a:p>
      </dgm:t>
    </dgm:pt>
    <dgm:pt modelId="{787546C1-DD5C-4D6E-BFDD-D95A52E781AD}">
      <dgm:prSet phldrT="[Text]"/>
      <dgm:spPr/>
      <dgm:t>
        <a:bodyPr/>
        <a:lstStyle>
          <a:extLst/>
        </a:lstStyle>
        <a:p>
          <a:r>
            <a:rPr lang="zh-CN" altLang="en-US" dirty="0" smtClean="0"/>
            <a:t>全息投影</a:t>
          </a:r>
          <a:endParaRPr lang="zh-CN" dirty="0"/>
        </a:p>
      </dgm:t>
    </dgm:pt>
    <dgm:pt modelId="{88942913-D2BB-4DEB-B0E7-EA2B7A6CD360}" type="parTrans" cxnId="{DFAEFA4C-B3B0-4C4E-BCD8-BFB53D07C5D0}">
      <dgm:prSet/>
      <dgm:spPr/>
      <dgm:t>
        <a:bodyPr/>
        <a:lstStyle>
          <a:extLst/>
        </a:lstStyle>
        <a:p>
          <a:endParaRPr lang="zh-CN"/>
        </a:p>
      </dgm:t>
    </dgm:pt>
    <dgm:pt modelId="{579A9A07-8770-4AC1-9705-76E19F87D269}" type="sibTrans" cxnId="{DFAEFA4C-B3B0-4C4E-BCD8-BFB53D07C5D0}">
      <dgm:prSet/>
      <dgm:spPr/>
      <dgm:t>
        <a:bodyPr/>
        <a:lstStyle>
          <a:extLst/>
        </a:lstStyle>
        <a:p>
          <a:endParaRPr lang="zh-CN"/>
        </a:p>
      </dgm:t>
    </dgm:pt>
    <dgm:pt modelId="{AC5265C1-0BAB-4984-A634-E4518A8EC253}">
      <dgm:prSet phldrT="[Text]"/>
      <dgm:spPr/>
      <dgm:t>
        <a:bodyPr/>
        <a:lstStyle>
          <a:extLst/>
        </a:lstStyle>
        <a:p>
          <a:r>
            <a:rPr lang="en-US" altLang="zh-CN" dirty="0" smtClean="0"/>
            <a:t>DNA</a:t>
          </a:r>
          <a:r>
            <a:rPr lang="zh-CN" altLang="en-US" dirty="0" smtClean="0"/>
            <a:t>特征、自我进化</a:t>
          </a:r>
          <a:endParaRPr lang="zh-CN" dirty="0"/>
        </a:p>
      </dgm:t>
    </dgm:pt>
    <dgm:pt modelId="{26A0947C-B518-417C-9D68-EC422DC1E3A5}" type="parTrans" cxnId="{579A338B-B5D8-4240-8867-8564B0DC96F3}">
      <dgm:prSet/>
      <dgm:spPr/>
      <dgm:t>
        <a:bodyPr/>
        <a:lstStyle>
          <a:extLst/>
        </a:lstStyle>
        <a:p>
          <a:endParaRPr lang="zh-CN"/>
        </a:p>
      </dgm:t>
    </dgm:pt>
    <dgm:pt modelId="{E68E8117-B3CB-464C-9711-4DBE8BF88216}" type="sibTrans" cxnId="{579A338B-B5D8-4240-8867-8564B0DC96F3}">
      <dgm:prSet/>
      <dgm:spPr/>
      <dgm:t>
        <a:bodyPr/>
        <a:lstStyle>
          <a:extLst/>
        </a:lstStyle>
        <a:p>
          <a:endParaRPr lang="zh-CN"/>
        </a:p>
      </dgm:t>
    </dgm:pt>
    <dgm:pt modelId="{F50BDB3E-817D-4A89-9D71-D9E0B029567B}">
      <dgm:prSet phldrT="[Text]"/>
      <dgm:spPr/>
      <dgm:t>
        <a:bodyPr/>
        <a:lstStyle>
          <a:extLst/>
        </a:lstStyle>
        <a:p>
          <a:r>
            <a:rPr lang="zh-CN" altLang="en-US" dirty="0" smtClean="0"/>
            <a:t>体感操作</a:t>
          </a:r>
          <a:endParaRPr lang="zh-CN" dirty="0"/>
        </a:p>
      </dgm:t>
    </dgm:pt>
    <dgm:pt modelId="{DE0B39BA-A6F3-455E-8022-365CCF701DB7}" type="parTrans" cxnId="{E8EF61B1-515C-44F0-9393-3A960B69FA7A}">
      <dgm:prSet/>
      <dgm:spPr/>
      <dgm:t>
        <a:bodyPr/>
        <a:lstStyle>
          <a:extLst/>
        </a:lstStyle>
        <a:p>
          <a:endParaRPr lang="zh-CN"/>
        </a:p>
      </dgm:t>
    </dgm:pt>
    <dgm:pt modelId="{25F4C625-3E51-442C-BBB8-3FA715271B27}" type="sibTrans" cxnId="{E8EF61B1-515C-44F0-9393-3A960B69FA7A}">
      <dgm:prSet/>
      <dgm:spPr/>
      <dgm:t>
        <a:bodyPr/>
        <a:lstStyle>
          <a:extLst/>
        </a:lstStyle>
        <a:p>
          <a:endParaRPr lang="zh-CN"/>
        </a:p>
      </dgm:t>
    </dgm:pt>
    <dgm:pt modelId="{ECBD6B98-1CBE-4BAA-AB77-4873C9DB1799}">
      <dgm:prSet phldrT="[Text]"/>
      <dgm:spPr>
        <a:solidFill>
          <a:schemeClr val="accent6"/>
        </a:solidFill>
      </dgm:spPr>
      <dgm:t>
        <a:bodyPr/>
        <a:lstStyle>
          <a:extLst/>
        </a:lstStyle>
        <a:p>
          <a:r>
            <a:rPr lang="zh-CN" altLang="en-US" dirty="0" smtClean="0"/>
            <a:t>完全在线</a:t>
          </a:r>
          <a:endParaRPr lang="zh-CN" dirty="0"/>
        </a:p>
      </dgm:t>
    </dgm:pt>
    <dgm:pt modelId="{A8E7F406-AFD8-48D2-8D82-E8A1F17391BF}" type="parTrans" cxnId="{7BE48F06-505A-4F51-BA61-409D1FF34502}">
      <dgm:prSet/>
      <dgm:spPr/>
      <dgm:t>
        <a:bodyPr/>
        <a:lstStyle>
          <a:extLst/>
        </a:lstStyle>
        <a:p>
          <a:endParaRPr lang="zh-CN"/>
        </a:p>
      </dgm:t>
    </dgm:pt>
    <dgm:pt modelId="{CF18F627-55D0-4D75-84BC-9F6776290819}" type="sibTrans" cxnId="{7BE48F06-505A-4F51-BA61-409D1FF34502}">
      <dgm:prSet/>
      <dgm:spPr/>
      <dgm:t>
        <a:bodyPr/>
        <a:lstStyle>
          <a:extLst/>
        </a:lstStyle>
        <a:p>
          <a:endParaRPr lang="zh-CN"/>
        </a:p>
      </dgm:t>
    </dgm:pt>
    <dgm:pt modelId="{9D58511D-D18C-46E6-ADFB-6CDE1389D37F}" type="pres">
      <dgm:prSet presAssocID="{8554BDF9-8515-4677-9942-0171F000F8EB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>
          <a:extLst/>
        </a:lstStyle>
        <a:p>
          <a:endParaRPr lang="zh-CN"/>
        </a:p>
      </dgm:t>
    </dgm:pt>
    <dgm:pt modelId="{29EC7F92-6143-4EC7-AD17-ECAF75C06DC8}" type="pres">
      <dgm:prSet presAssocID="{787546C1-DD5C-4D6E-BFDD-D95A52E781AD}" presName="parentLin" presStyleCnt="0"/>
      <dgm:spPr/>
      <dgm:t>
        <a:bodyPr/>
        <a:lstStyle>
          <a:extLst/>
        </a:lstStyle>
        <a:p>
          <a:endParaRPr lang="zh-CN"/>
        </a:p>
      </dgm:t>
    </dgm:pt>
    <dgm:pt modelId="{F4F466C7-208D-4B4A-A865-9D82D8E9F892}" type="pres">
      <dgm:prSet presAssocID="{787546C1-DD5C-4D6E-BFDD-D95A52E781AD}" presName="parentLeftMargin" presStyleLbl="node1" presStyleIdx="0" presStyleCnt="4"/>
      <dgm:spPr/>
      <dgm:t>
        <a:bodyPr/>
        <a:lstStyle>
          <a:extLst/>
        </a:lstStyle>
        <a:p>
          <a:endParaRPr lang="zh-CN"/>
        </a:p>
      </dgm:t>
    </dgm:pt>
    <dgm:pt modelId="{8BC4E78D-0D98-4ED2-B23A-71FEC19A6436}" type="pres">
      <dgm:prSet presAssocID="{787546C1-DD5C-4D6E-BFDD-D95A52E781AD}" presName="parentText" presStyleLbl="node1" presStyleIdx="0" presStyleCnt="4" custScaleX="115633" custLinFactNeighborX="9276" custLinFactNeighborY="-4638">
        <dgm:presLayoutVars>
          <dgm:chMax val="0"/>
          <dgm:bulletEnabled val="1"/>
        </dgm:presLayoutVars>
      </dgm:prSet>
      <dgm:spPr/>
      <dgm:t>
        <a:bodyPr/>
        <a:lstStyle>
          <a:extLst/>
        </a:lstStyle>
        <a:p>
          <a:endParaRPr lang="zh-CN"/>
        </a:p>
      </dgm:t>
    </dgm:pt>
    <dgm:pt modelId="{129CDA7D-4C80-4698-AFD0-7208B5D9749E}" type="pres">
      <dgm:prSet presAssocID="{787546C1-DD5C-4D6E-BFDD-D95A52E781AD}" presName="negativeSpace" presStyleCnt="0"/>
      <dgm:spPr/>
      <dgm:t>
        <a:bodyPr/>
        <a:lstStyle>
          <a:extLst/>
        </a:lstStyle>
        <a:p>
          <a:endParaRPr lang="zh-CN"/>
        </a:p>
      </dgm:t>
    </dgm:pt>
    <dgm:pt modelId="{EBA8CF1F-3B4A-4B6A-8877-CB03CDDAB1E9}" type="pres">
      <dgm:prSet presAssocID="{787546C1-DD5C-4D6E-BFDD-D95A52E781AD}" presName="childText" presStyleLbl="alignAcc1" presStyleIdx="0" presStyleCnt="4">
        <dgm:presLayoutVars>
          <dgm:bulletEnabled val="1"/>
        </dgm:presLayoutVars>
      </dgm:prSet>
      <dgm:spPr>
        <a:ln>
          <a:noFill/>
        </a:ln>
      </dgm:spPr>
      <dgm:t>
        <a:bodyPr/>
        <a:lstStyle>
          <a:extLst/>
        </a:lstStyle>
        <a:p>
          <a:endParaRPr lang="zh-CN"/>
        </a:p>
      </dgm:t>
    </dgm:pt>
    <dgm:pt modelId="{8BC0D01A-9D98-495C-93AA-A7D9631CDDAD}" type="pres">
      <dgm:prSet presAssocID="{579A9A07-8770-4AC1-9705-76E19F87D269}" presName="spaceBetweenRectangles" presStyleCnt="0"/>
      <dgm:spPr/>
      <dgm:t>
        <a:bodyPr/>
        <a:lstStyle>
          <a:extLst/>
        </a:lstStyle>
        <a:p>
          <a:endParaRPr lang="zh-CN"/>
        </a:p>
      </dgm:t>
    </dgm:pt>
    <dgm:pt modelId="{D4434ECF-2146-46AC-B62E-87AB389C995A}" type="pres">
      <dgm:prSet presAssocID="{AC5265C1-0BAB-4984-A634-E4518A8EC253}" presName="parentLin" presStyleCnt="0"/>
      <dgm:spPr/>
      <dgm:t>
        <a:bodyPr/>
        <a:lstStyle>
          <a:extLst/>
        </a:lstStyle>
        <a:p>
          <a:endParaRPr lang="zh-CN"/>
        </a:p>
      </dgm:t>
    </dgm:pt>
    <dgm:pt modelId="{06B5F591-72E0-4CFF-9799-36D4050BD51D}" type="pres">
      <dgm:prSet presAssocID="{AC5265C1-0BAB-4984-A634-E4518A8EC253}" presName="parentLeftMargin" presStyleLbl="node1" presStyleIdx="0" presStyleCnt="4"/>
      <dgm:spPr/>
      <dgm:t>
        <a:bodyPr/>
        <a:lstStyle>
          <a:extLst/>
        </a:lstStyle>
        <a:p>
          <a:endParaRPr lang="zh-CN"/>
        </a:p>
      </dgm:t>
    </dgm:pt>
    <dgm:pt modelId="{12E5634D-BCAA-48AB-BADB-754A15E9B7AC}" type="pres">
      <dgm:prSet presAssocID="{AC5265C1-0BAB-4984-A634-E4518A8EC253}" presName="parentText" presStyleLbl="node1" presStyleIdx="1" presStyleCnt="4" custScaleX="116958" custLinFactNeighborX="9276" custLinFactNeighborY="-2742">
        <dgm:presLayoutVars>
          <dgm:chMax val="0"/>
          <dgm:bulletEnabled val="1"/>
        </dgm:presLayoutVars>
      </dgm:prSet>
      <dgm:spPr/>
      <dgm:t>
        <a:bodyPr/>
        <a:lstStyle>
          <a:extLst/>
        </a:lstStyle>
        <a:p>
          <a:endParaRPr lang="zh-CN"/>
        </a:p>
      </dgm:t>
    </dgm:pt>
    <dgm:pt modelId="{3DAA9763-50F6-4CC4-B6DA-0A4C45FFB361}" type="pres">
      <dgm:prSet presAssocID="{AC5265C1-0BAB-4984-A634-E4518A8EC253}" presName="negativeSpace" presStyleCnt="0"/>
      <dgm:spPr/>
      <dgm:t>
        <a:bodyPr/>
        <a:lstStyle>
          <a:extLst/>
        </a:lstStyle>
        <a:p>
          <a:endParaRPr lang="zh-CN"/>
        </a:p>
      </dgm:t>
    </dgm:pt>
    <dgm:pt modelId="{51228DB3-E7D4-486B-A0C1-9A59D129891F}" type="pres">
      <dgm:prSet presAssocID="{AC5265C1-0BAB-4984-A634-E4518A8EC253}" presName="childText" presStyleLbl="alignAcc1" presStyleIdx="1" presStyleCnt="4">
        <dgm:presLayoutVars>
          <dgm:bulletEnabled val="1"/>
        </dgm:presLayoutVars>
      </dgm:prSet>
      <dgm:spPr>
        <a:ln>
          <a:noFill/>
        </a:ln>
      </dgm:spPr>
      <dgm:t>
        <a:bodyPr/>
        <a:lstStyle>
          <a:extLst/>
        </a:lstStyle>
        <a:p>
          <a:endParaRPr lang="zh-CN"/>
        </a:p>
      </dgm:t>
    </dgm:pt>
    <dgm:pt modelId="{ECC02425-44D1-4F4C-B5D6-13442CA71F2A}" type="pres">
      <dgm:prSet presAssocID="{E68E8117-B3CB-464C-9711-4DBE8BF88216}" presName="spaceBetweenRectangles" presStyleCnt="0"/>
      <dgm:spPr/>
      <dgm:t>
        <a:bodyPr/>
        <a:lstStyle>
          <a:extLst/>
        </a:lstStyle>
        <a:p>
          <a:endParaRPr lang="zh-CN"/>
        </a:p>
      </dgm:t>
    </dgm:pt>
    <dgm:pt modelId="{98CD7476-6A48-4BD0-A0B1-E79081300878}" type="pres">
      <dgm:prSet presAssocID="{F50BDB3E-817D-4A89-9D71-D9E0B029567B}" presName="parentLin" presStyleCnt="0"/>
      <dgm:spPr/>
      <dgm:t>
        <a:bodyPr/>
        <a:lstStyle>
          <a:extLst/>
        </a:lstStyle>
        <a:p>
          <a:endParaRPr lang="zh-CN"/>
        </a:p>
      </dgm:t>
    </dgm:pt>
    <dgm:pt modelId="{63AA2D3F-331D-492F-82D5-8A2B6C78BAAD}" type="pres">
      <dgm:prSet presAssocID="{F50BDB3E-817D-4A89-9D71-D9E0B029567B}" presName="parentLeftMargin" presStyleLbl="node1" presStyleIdx="1" presStyleCnt="4"/>
      <dgm:spPr/>
      <dgm:t>
        <a:bodyPr/>
        <a:lstStyle>
          <a:extLst/>
        </a:lstStyle>
        <a:p>
          <a:endParaRPr lang="zh-CN"/>
        </a:p>
      </dgm:t>
    </dgm:pt>
    <dgm:pt modelId="{2CFD44AC-C5B0-407B-B2EE-07415AFE4DC4}" type="pres">
      <dgm:prSet presAssocID="{F50BDB3E-817D-4A89-9D71-D9E0B029567B}" presName="parentText" presStyleLbl="node1" presStyleIdx="2" presStyleCnt="4" custScaleX="116959" custLinFactNeighborY="-4638">
        <dgm:presLayoutVars>
          <dgm:chMax val="0"/>
          <dgm:bulletEnabled val="1"/>
        </dgm:presLayoutVars>
      </dgm:prSet>
      <dgm:spPr/>
      <dgm:t>
        <a:bodyPr/>
        <a:lstStyle>
          <a:extLst/>
        </a:lstStyle>
        <a:p>
          <a:endParaRPr lang="zh-CN"/>
        </a:p>
      </dgm:t>
    </dgm:pt>
    <dgm:pt modelId="{E27A153A-8ADD-4646-B3A3-509A74CD0695}" type="pres">
      <dgm:prSet presAssocID="{F50BDB3E-817D-4A89-9D71-D9E0B029567B}" presName="negativeSpace" presStyleCnt="0"/>
      <dgm:spPr/>
      <dgm:t>
        <a:bodyPr/>
        <a:lstStyle>
          <a:extLst/>
        </a:lstStyle>
        <a:p>
          <a:endParaRPr lang="zh-CN"/>
        </a:p>
      </dgm:t>
    </dgm:pt>
    <dgm:pt modelId="{2DB5D132-AB90-49A4-A479-F0988A86E33E}" type="pres">
      <dgm:prSet presAssocID="{F50BDB3E-817D-4A89-9D71-D9E0B029567B}" presName="childText" presStyleLbl="alignAcc1" presStyleIdx="2" presStyleCnt="4" custLinFactNeighborX="-197" custLinFactNeighborY="-16464">
        <dgm:presLayoutVars>
          <dgm:bulletEnabled val="1"/>
        </dgm:presLayoutVars>
      </dgm:prSet>
      <dgm:spPr>
        <a:ln>
          <a:noFill/>
        </a:ln>
      </dgm:spPr>
      <dgm:t>
        <a:bodyPr/>
        <a:lstStyle>
          <a:extLst/>
        </a:lstStyle>
        <a:p>
          <a:endParaRPr lang="zh-CN"/>
        </a:p>
      </dgm:t>
    </dgm:pt>
    <dgm:pt modelId="{A5E75685-2820-438A-88AF-159553A570AE}" type="pres">
      <dgm:prSet presAssocID="{25F4C625-3E51-442C-BBB8-3FA715271B27}" presName="spaceBetweenRectangles" presStyleCnt="0"/>
      <dgm:spPr/>
      <dgm:t>
        <a:bodyPr/>
        <a:lstStyle>
          <a:extLst/>
        </a:lstStyle>
        <a:p>
          <a:endParaRPr lang="zh-CN"/>
        </a:p>
      </dgm:t>
    </dgm:pt>
    <dgm:pt modelId="{3936D63D-3BB5-4099-A097-CE176EB2ABE2}" type="pres">
      <dgm:prSet presAssocID="{ECBD6B98-1CBE-4BAA-AB77-4873C9DB1799}" presName="parentLin" presStyleCnt="0"/>
      <dgm:spPr/>
      <dgm:t>
        <a:bodyPr/>
        <a:lstStyle>
          <a:extLst/>
        </a:lstStyle>
        <a:p>
          <a:endParaRPr lang="zh-CN"/>
        </a:p>
      </dgm:t>
    </dgm:pt>
    <dgm:pt modelId="{CA895514-6C23-43E3-A15C-728A9EC10843}" type="pres">
      <dgm:prSet presAssocID="{ECBD6B98-1CBE-4BAA-AB77-4873C9DB1799}" presName="parentLeftMargin" presStyleLbl="node1" presStyleIdx="2" presStyleCnt="4"/>
      <dgm:spPr/>
      <dgm:t>
        <a:bodyPr/>
        <a:lstStyle>
          <a:extLst/>
        </a:lstStyle>
        <a:p>
          <a:endParaRPr lang="zh-CN"/>
        </a:p>
      </dgm:t>
    </dgm:pt>
    <dgm:pt modelId="{D2A5797B-20EE-4298-BA50-C968CEE241D4}" type="pres">
      <dgm:prSet presAssocID="{ECBD6B98-1CBE-4BAA-AB77-4873C9DB1799}" presName="parentText" presStyleLbl="node1" presStyleIdx="3" presStyleCnt="4" custScaleX="116173">
        <dgm:presLayoutVars>
          <dgm:chMax val="0"/>
          <dgm:bulletEnabled val="1"/>
        </dgm:presLayoutVars>
      </dgm:prSet>
      <dgm:spPr/>
      <dgm:t>
        <a:bodyPr/>
        <a:lstStyle>
          <a:extLst/>
        </a:lstStyle>
        <a:p>
          <a:endParaRPr lang="zh-CN"/>
        </a:p>
      </dgm:t>
    </dgm:pt>
    <dgm:pt modelId="{AEA9E5FD-8F48-4CA8-8487-C530B0C74333}" type="pres">
      <dgm:prSet presAssocID="{ECBD6B98-1CBE-4BAA-AB77-4873C9DB1799}" presName="negativeSpace" presStyleCnt="0"/>
      <dgm:spPr/>
      <dgm:t>
        <a:bodyPr/>
        <a:lstStyle>
          <a:extLst/>
        </a:lstStyle>
        <a:p>
          <a:endParaRPr lang="zh-CN"/>
        </a:p>
      </dgm:t>
    </dgm:pt>
    <dgm:pt modelId="{56015E43-931D-4CAD-85C0-E9EB84437182}" type="pres">
      <dgm:prSet presAssocID="{ECBD6B98-1CBE-4BAA-AB77-4873C9DB1799}" presName="childText" presStyleLbl="alignAcc1" presStyleIdx="3" presStyleCnt="4">
        <dgm:presLayoutVars>
          <dgm:bulletEnabled val="1"/>
        </dgm:presLayoutVars>
      </dgm:prSet>
      <dgm:spPr>
        <a:ln>
          <a:noFill/>
        </a:ln>
      </dgm:spPr>
      <dgm:t>
        <a:bodyPr/>
        <a:lstStyle>
          <a:extLst/>
        </a:lstStyle>
        <a:p>
          <a:endParaRPr lang="zh-CN"/>
        </a:p>
      </dgm:t>
    </dgm:pt>
  </dgm:ptLst>
  <dgm:cxnLst>
    <dgm:cxn modelId="{7BE48F06-505A-4F51-BA61-409D1FF34502}" srcId="{8554BDF9-8515-4677-9942-0171F000F8EB}" destId="{ECBD6B98-1CBE-4BAA-AB77-4873C9DB1799}" srcOrd="3" destOrd="0" parTransId="{A8E7F406-AFD8-48D2-8D82-E8A1F17391BF}" sibTransId="{CF18F627-55D0-4D75-84BC-9F6776290819}"/>
    <dgm:cxn modelId="{2EFC50D2-290E-462B-B7B8-30840FE76111}" type="presOf" srcId="{AC5265C1-0BAB-4984-A634-E4518A8EC253}" destId="{06B5F591-72E0-4CFF-9799-36D4050BD51D}" srcOrd="0" destOrd="0" presId="urn:microsoft.com/office/officeart/2005/8/layout/list1#1"/>
    <dgm:cxn modelId="{1BAF750E-C72C-4661-AABA-C41741AB03F3}" type="presOf" srcId="{ECBD6B98-1CBE-4BAA-AB77-4873C9DB1799}" destId="{CA895514-6C23-43E3-A15C-728A9EC10843}" srcOrd="0" destOrd="0" presId="urn:microsoft.com/office/officeart/2005/8/layout/list1#1"/>
    <dgm:cxn modelId="{DFAEFA4C-B3B0-4C4E-BCD8-BFB53D07C5D0}" srcId="{8554BDF9-8515-4677-9942-0171F000F8EB}" destId="{787546C1-DD5C-4D6E-BFDD-D95A52E781AD}" srcOrd="0" destOrd="0" parTransId="{88942913-D2BB-4DEB-B0E7-EA2B7A6CD360}" sibTransId="{579A9A07-8770-4AC1-9705-76E19F87D269}"/>
    <dgm:cxn modelId="{EB840018-7C6C-436F-9A99-D7C18044C3B3}" type="presOf" srcId="{ECBD6B98-1CBE-4BAA-AB77-4873C9DB1799}" destId="{D2A5797B-20EE-4298-BA50-C968CEE241D4}" srcOrd="1" destOrd="0" presId="urn:microsoft.com/office/officeart/2005/8/layout/list1#1"/>
    <dgm:cxn modelId="{ADBD4A98-FF11-4FD5-8BD1-8015621DF0A6}" type="presOf" srcId="{F50BDB3E-817D-4A89-9D71-D9E0B029567B}" destId="{63AA2D3F-331D-492F-82D5-8A2B6C78BAAD}" srcOrd="0" destOrd="0" presId="urn:microsoft.com/office/officeart/2005/8/layout/list1#1"/>
    <dgm:cxn modelId="{579A338B-B5D8-4240-8867-8564B0DC96F3}" srcId="{8554BDF9-8515-4677-9942-0171F000F8EB}" destId="{AC5265C1-0BAB-4984-A634-E4518A8EC253}" srcOrd="1" destOrd="0" parTransId="{26A0947C-B518-417C-9D68-EC422DC1E3A5}" sibTransId="{E68E8117-B3CB-464C-9711-4DBE8BF88216}"/>
    <dgm:cxn modelId="{1D9E4DA1-94F3-4E9A-8F94-D303A3E4954B}" type="presOf" srcId="{787546C1-DD5C-4D6E-BFDD-D95A52E781AD}" destId="{F4F466C7-208D-4B4A-A865-9D82D8E9F892}" srcOrd="0" destOrd="0" presId="urn:microsoft.com/office/officeart/2005/8/layout/list1#1"/>
    <dgm:cxn modelId="{E8EF61B1-515C-44F0-9393-3A960B69FA7A}" srcId="{8554BDF9-8515-4677-9942-0171F000F8EB}" destId="{F50BDB3E-817D-4A89-9D71-D9E0B029567B}" srcOrd="2" destOrd="0" parTransId="{DE0B39BA-A6F3-455E-8022-365CCF701DB7}" sibTransId="{25F4C625-3E51-442C-BBB8-3FA715271B27}"/>
    <dgm:cxn modelId="{A045104B-70CA-42EC-BE1F-933B20FE0C6C}" type="presOf" srcId="{8554BDF9-8515-4677-9942-0171F000F8EB}" destId="{9D58511D-D18C-46E6-ADFB-6CDE1389D37F}" srcOrd="0" destOrd="0" presId="urn:microsoft.com/office/officeart/2005/8/layout/list1#1"/>
    <dgm:cxn modelId="{1F960D66-30BB-43A5-978D-4586E0D1EE4B}" type="presOf" srcId="{787546C1-DD5C-4D6E-BFDD-D95A52E781AD}" destId="{8BC4E78D-0D98-4ED2-B23A-71FEC19A6436}" srcOrd="1" destOrd="0" presId="urn:microsoft.com/office/officeart/2005/8/layout/list1#1"/>
    <dgm:cxn modelId="{76B328BA-4BEE-43EA-896F-13B4B310CDB5}" type="presOf" srcId="{AC5265C1-0BAB-4984-A634-E4518A8EC253}" destId="{12E5634D-BCAA-48AB-BADB-754A15E9B7AC}" srcOrd="1" destOrd="0" presId="urn:microsoft.com/office/officeart/2005/8/layout/list1#1"/>
    <dgm:cxn modelId="{8C1A898F-1E9B-41C0-B2FF-D2932BA3C61D}" type="presOf" srcId="{F50BDB3E-817D-4A89-9D71-D9E0B029567B}" destId="{2CFD44AC-C5B0-407B-B2EE-07415AFE4DC4}" srcOrd="1" destOrd="0" presId="urn:microsoft.com/office/officeart/2005/8/layout/list1#1"/>
    <dgm:cxn modelId="{58F38F21-C1AF-4887-BDD2-67C958EBE112}" type="presParOf" srcId="{9D58511D-D18C-46E6-ADFB-6CDE1389D37F}" destId="{29EC7F92-6143-4EC7-AD17-ECAF75C06DC8}" srcOrd="0" destOrd="0" presId="urn:microsoft.com/office/officeart/2005/8/layout/list1#1"/>
    <dgm:cxn modelId="{DADC3762-59A6-4495-AFB6-803C0EBF31CA}" type="presParOf" srcId="{29EC7F92-6143-4EC7-AD17-ECAF75C06DC8}" destId="{F4F466C7-208D-4B4A-A865-9D82D8E9F892}" srcOrd="0" destOrd="0" presId="urn:microsoft.com/office/officeart/2005/8/layout/list1#1"/>
    <dgm:cxn modelId="{E7F22966-B938-4F59-AB11-1D2F72D161F1}" type="presParOf" srcId="{29EC7F92-6143-4EC7-AD17-ECAF75C06DC8}" destId="{8BC4E78D-0D98-4ED2-B23A-71FEC19A6436}" srcOrd="1" destOrd="0" presId="urn:microsoft.com/office/officeart/2005/8/layout/list1#1"/>
    <dgm:cxn modelId="{0E1A0FFB-1EED-48FD-B1CB-377651126CF7}" type="presParOf" srcId="{9D58511D-D18C-46E6-ADFB-6CDE1389D37F}" destId="{129CDA7D-4C80-4698-AFD0-7208B5D9749E}" srcOrd="1" destOrd="0" presId="urn:microsoft.com/office/officeart/2005/8/layout/list1#1"/>
    <dgm:cxn modelId="{117F0026-306D-4897-A7AB-6DDC9E43155D}" type="presParOf" srcId="{9D58511D-D18C-46E6-ADFB-6CDE1389D37F}" destId="{EBA8CF1F-3B4A-4B6A-8877-CB03CDDAB1E9}" srcOrd="2" destOrd="0" presId="urn:microsoft.com/office/officeart/2005/8/layout/list1#1"/>
    <dgm:cxn modelId="{C4E8A731-E7BB-4636-9D5B-EAF648980059}" type="presParOf" srcId="{9D58511D-D18C-46E6-ADFB-6CDE1389D37F}" destId="{8BC0D01A-9D98-495C-93AA-A7D9631CDDAD}" srcOrd="3" destOrd="0" presId="urn:microsoft.com/office/officeart/2005/8/layout/list1#1"/>
    <dgm:cxn modelId="{E0D82ACD-E5C7-4695-918A-912DE8157AE9}" type="presParOf" srcId="{9D58511D-D18C-46E6-ADFB-6CDE1389D37F}" destId="{D4434ECF-2146-46AC-B62E-87AB389C995A}" srcOrd="4" destOrd="0" presId="urn:microsoft.com/office/officeart/2005/8/layout/list1#1"/>
    <dgm:cxn modelId="{453A7F02-5668-4708-8EE5-46CBD2E922C2}" type="presParOf" srcId="{D4434ECF-2146-46AC-B62E-87AB389C995A}" destId="{06B5F591-72E0-4CFF-9799-36D4050BD51D}" srcOrd="0" destOrd="0" presId="urn:microsoft.com/office/officeart/2005/8/layout/list1#1"/>
    <dgm:cxn modelId="{3633BE02-2672-4F2F-994D-1CFAA0A657D6}" type="presParOf" srcId="{D4434ECF-2146-46AC-B62E-87AB389C995A}" destId="{12E5634D-BCAA-48AB-BADB-754A15E9B7AC}" srcOrd="1" destOrd="0" presId="urn:microsoft.com/office/officeart/2005/8/layout/list1#1"/>
    <dgm:cxn modelId="{494F8D1A-4C0A-430B-B272-B3AE207CDCF1}" type="presParOf" srcId="{9D58511D-D18C-46E6-ADFB-6CDE1389D37F}" destId="{3DAA9763-50F6-4CC4-B6DA-0A4C45FFB361}" srcOrd="5" destOrd="0" presId="urn:microsoft.com/office/officeart/2005/8/layout/list1#1"/>
    <dgm:cxn modelId="{E3E8078B-B530-40B8-9908-372BDDFBAC7F}" type="presParOf" srcId="{9D58511D-D18C-46E6-ADFB-6CDE1389D37F}" destId="{51228DB3-E7D4-486B-A0C1-9A59D129891F}" srcOrd="6" destOrd="0" presId="urn:microsoft.com/office/officeart/2005/8/layout/list1#1"/>
    <dgm:cxn modelId="{CE7B7DFB-DB7E-4E84-B4F1-A1DBDFB8AF43}" type="presParOf" srcId="{9D58511D-D18C-46E6-ADFB-6CDE1389D37F}" destId="{ECC02425-44D1-4F4C-B5D6-13442CA71F2A}" srcOrd="7" destOrd="0" presId="urn:microsoft.com/office/officeart/2005/8/layout/list1#1"/>
    <dgm:cxn modelId="{1C1C1D40-CA92-42B9-BFAE-28CD99A44D41}" type="presParOf" srcId="{9D58511D-D18C-46E6-ADFB-6CDE1389D37F}" destId="{98CD7476-6A48-4BD0-A0B1-E79081300878}" srcOrd="8" destOrd="0" presId="urn:microsoft.com/office/officeart/2005/8/layout/list1#1"/>
    <dgm:cxn modelId="{4D4D46A3-085A-4BE3-B57F-9A2D7D509B49}" type="presParOf" srcId="{98CD7476-6A48-4BD0-A0B1-E79081300878}" destId="{63AA2D3F-331D-492F-82D5-8A2B6C78BAAD}" srcOrd="0" destOrd="0" presId="urn:microsoft.com/office/officeart/2005/8/layout/list1#1"/>
    <dgm:cxn modelId="{1512C15B-9D2F-437F-B2E2-B34C40156561}" type="presParOf" srcId="{98CD7476-6A48-4BD0-A0B1-E79081300878}" destId="{2CFD44AC-C5B0-407B-B2EE-07415AFE4DC4}" srcOrd="1" destOrd="0" presId="urn:microsoft.com/office/officeart/2005/8/layout/list1#1"/>
    <dgm:cxn modelId="{3D942A01-82D7-44FF-A778-F0CF3334B676}" type="presParOf" srcId="{9D58511D-D18C-46E6-ADFB-6CDE1389D37F}" destId="{E27A153A-8ADD-4646-B3A3-509A74CD0695}" srcOrd="9" destOrd="0" presId="urn:microsoft.com/office/officeart/2005/8/layout/list1#1"/>
    <dgm:cxn modelId="{A42D74F1-587B-4CCC-A643-E1D5BA96F0EA}" type="presParOf" srcId="{9D58511D-D18C-46E6-ADFB-6CDE1389D37F}" destId="{2DB5D132-AB90-49A4-A479-F0988A86E33E}" srcOrd="10" destOrd="0" presId="urn:microsoft.com/office/officeart/2005/8/layout/list1#1"/>
    <dgm:cxn modelId="{5783C852-9201-438C-A833-9F29205584EB}" type="presParOf" srcId="{9D58511D-D18C-46E6-ADFB-6CDE1389D37F}" destId="{A5E75685-2820-438A-88AF-159553A570AE}" srcOrd="11" destOrd="0" presId="urn:microsoft.com/office/officeart/2005/8/layout/list1#1"/>
    <dgm:cxn modelId="{CCDE5064-ACC1-4A08-AFD3-9E63FF6474D7}" type="presParOf" srcId="{9D58511D-D18C-46E6-ADFB-6CDE1389D37F}" destId="{3936D63D-3BB5-4099-A097-CE176EB2ABE2}" srcOrd="12" destOrd="0" presId="urn:microsoft.com/office/officeart/2005/8/layout/list1#1"/>
    <dgm:cxn modelId="{E576CB23-7F09-423D-99FE-DBF6A63CADD7}" type="presParOf" srcId="{3936D63D-3BB5-4099-A097-CE176EB2ABE2}" destId="{CA895514-6C23-43E3-A15C-728A9EC10843}" srcOrd="0" destOrd="0" presId="urn:microsoft.com/office/officeart/2005/8/layout/list1#1"/>
    <dgm:cxn modelId="{AE58AA66-CF5C-424D-8B98-EDB2F614DC7A}" type="presParOf" srcId="{3936D63D-3BB5-4099-A097-CE176EB2ABE2}" destId="{D2A5797B-20EE-4298-BA50-C968CEE241D4}" srcOrd="1" destOrd="0" presId="urn:microsoft.com/office/officeart/2005/8/layout/list1#1"/>
    <dgm:cxn modelId="{FBC3D618-2024-4257-B432-280BE2DE600E}" type="presParOf" srcId="{9D58511D-D18C-46E6-ADFB-6CDE1389D37F}" destId="{AEA9E5FD-8F48-4CA8-8487-C530B0C74333}" srcOrd="13" destOrd="0" presId="urn:microsoft.com/office/officeart/2005/8/layout/list1#1"/>
    <dgm:cxn modelId="{341024FC-9245-40AE-9171-0836E2F667E4}" type="presParOf" srcId="{9D58511D-D18C-46E6-ADFB-6CDE1389D37F}" destId="{56015E43-931D-4CAD-85C0-E9EB84437182}" srcOrd="14" destOrd="0" presId="urn:microsoft.com/office/officeart/2005/8/layout/list1#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05D35E0-9A5D-4EB8-8A48-4ED52D2D6EAC}" type="doc">
      <dgm:prSet loTypeId="urn:microsoft.com/office/officeart/2005/8/layout/matrix1#1" loCatId="matrix" qsTypeId="urn:microsoft.com/office/officeart/2005/8/quickstyle/3d6#1" qsCatId="3D" csTypeId="urn:microsoft.com/office/officeart/2005/8/colors/colorful1" csCatId="colorful" phldr="1"/>
      <dgm:spPr/>
      <dgm:t>
        <a:bodyPr/>
        <a:lstStyle>
          <a:extLst/>
        </a:lstStyle>
        <a:p>
          <a:endParaRPr lang="zh-CN"/>
        </a:p>
      </dgm:t>
    </dgm:pt>
    <dgm:pt modelId="{F9A846BA-06FB-46AF-80ED-5EA0073A08FA}">
      <dgm:prSet phldrT="[Text]"/>
      <dgm:spPr/>
      <dgm:t>
        <a:bodyPr/>
        <a:lstStyle>
          <a:extLst/>
        </a:lstStyle>
        <a:p>
          <a:r>
            <a:rPr lang="zh-CN" altLang="en-US" dirty="0" smtClean="0"/>
            <a:t>可行性</a:t>
          </a:r>
          <a:endParaRPr lang="zh-CN" dirty="0"/>
        </a:p>
      </dgm:t>
    </dgm:pt>
    <dgm:pt modelId="{867140E2-327F-4343-AA77-39B40F758E20}" type="parTrans" cxnId="{E0A59ECF-A5D6-4165-81D6-37160CDE59E0}">
      <dgm:prSet/>
      <dgm:spPr/>
      <dgm:t>
        <a:bodyPr/>
        <a:lstStyle>
          <a:extLst/>
        </a:lstStyle>
        <a:p>
          <a:endParaRPr lang="zh-CN"/>
        </a:p>
      </dgm:t>
    </dgm:pt>
    <dgm:pt modelId="{D054D334-137E-4116-BF8C-3B5A64D95A38}" type="sibTrans" cxnId="{E0A59ECF-A5D6-4165-81D6-37160CDE59E0}">
      <dgm:prSet/>
      <dgm:spPr/>
      <dgm:t>
        <a:bodyPr/>
        <a:lstStyle>
          <a:extLst/>
        </a:lstStyle>
        <a:p>
          <a:endParaRPr lang="zh-CN"/>
        </a:p>
      </dgm:t>
    </dgm:pt>
    <dgm:pt modelId="{F158A836-9807-4BB5-96D7-55AAE48F5E54}">
      <dgm:prSet phldrT="[Text]"/>
      <dgm:spPr/>
      <dgm:t>
        <a:bodyPr/>
        <a:lstStyle>
          <a:extLst/>
        </a:lstStyle>
        <a:p>
          <a:r>
            <a:rPr lang="zh-CN" altLang="en-US" dirty="0" smtClean="0"/>
            <a:t>凸包与模式匹配</a:t>
          </a:r>
          <a:endParaRPr lang="zh-CN" dirty="0"/>
        </a:p>
      </dgm:t>
    </dgm:pt>
    <dgm:pt modelId="{558C0938-D0E9-4B08-AF25-06F808A3FD1D}" type="parTrans" cxnId="{5DEF2495-9985-44C6-8EDA-3F14AE904248}">
      <dgm:prSet/>
      <dgm:spPr/>
      <dgm:t>
        <a:bodyPr/>
        <a:lstStyle>
          <a:extLst/>
        </a:lstStyle>
        <a:p>
          <a:endParaRPr lang="zh-CN"/>
        </a:p>
      </dgm:t>
    </dgm:pt>
    <dgm:pt modelId="{641FD4FB-DEB5-4BAD-8DE6-FF7449A706FD}" type="sibTrans" cxnId="{5DEF2495-9985-44C6-8EDA-3F14AE904248}">
      <dgm:prSet/>
      <dgm:spPr/>
      <dgm:t>
        <a:bodyPr/>
        <a:lstStyle>
          <a:extLst/>
        </a:lstStyle>
        <a:p>
          <a:endParaRPr lang="zh-CN"/>
        </a:p>
      </dgm:t>
    </dgm:pt>
    <dgm:pt modelId="{1D5437B4-AE63-4725-B3BF-757CE9D3B51A}">
      <dgm:prSet phldrT="[Text]"/>
      <dgm:spPr/>
      <dgm:t>
        <a:bodyPr/>
        <a:lstStyle>
          <a:extLst/>
        </a:lstStyle>
        <a:p>
          <a:r>
            <a:rPr lang="zh-CN" altLang="en-US" dirty="0" smtClean="0"/>
            <a:t>遗传算法与神经网络</a:t>
          </a:r>
          <a:endParaRPr lang="zh-CN" dirty="0"/>
        </a:p>
      </dgm:t>
    </dgm:pt>
    <dgm:pt modelId="{EE3EA5B9-D085-48DC-A4C9-23E6FD27D486}" type="parTrans" cxnId="{1890C31B-6C5A-492A-B02D-6A7C8BDE111A}">
      <dgm:prSet/>
      <dgm:spPr/>
      <dgm:t>
        <a:bodyPr/>
        <a:lstStyle>
          <a:extLst/>
        </a:lstStyle>
        <a:p>
          <a:endParaRPr lang="zh-CN"/>
        </a:p>
      </dgm:t>
    </dgm:pt>
    <dgm:pt modelId="{77151872-762C-4E0C-84E2-38FC583BA821}" type="sibTrans" cxnId="{1890C31B-6C5A-492A-B02D-6A7C8BDE111A}">
      <dgm:prSet/>
      <dgm:spPr/>
      <dgm:t>
        <a:bodyPr/>
        <a:lstStyle>
          <a:extLst/>
        </a:lstStyle>
        <a:p>
          <a:endParaRPr lang="zh-CN"/>
        </a:p>
      </dgm:t>
    </dgm:pt>
    <dgm:pt modelId="{F4DD7773-E0F0-4CA0-AE12-39FE24E2D38B}">
      <dgm:prSet phldrT="[Text]"/>
      <dgm:spPr/>
      <dgm:t>
        <a:bodyPr/>
        <a:lstStyle>
          <a:extLst/>
        </a:lstStyle>
        <a:p>
          <a:r>
            <a:rPr lang="zh-CN" altLang="en-US" dirty="0" smtClean="0"/>
            <a:t>加密与解密</a:t>
          </a:r>
          <a:r>
            <a:rPr lang="en-US" altLang="zh-CN" dirty="0" smtClean="0"/>
            <a:t>MD5,SHA1</a:t>
          </a:r>
          <a:endParaRPr lang="zh-CN" dirty="0"/>
        </a:p>
      </dgm:t>
    </dgm:pt>
    <dgm:pt modelId="{5EB1A185-9242-4C2E-BC90-611B22CE7796}" type="parTrans" cxnId="{71F9C174-A9A7-4C4B-82AD-F0A584F94B69}">
      <dgm:prSet/>
      <dgm:spPr/>
      <dgm:t>
        <a:bodyPr/>
        <a:lstStyle>
          <a:extLst/>
        </a:lstStyle>
        <a:p>
          <a:endParaRPr lang="zh-CN"/>
        </a:p>
      </dgm:t>
    </dgm:pt>
    <dgm:pt modelId="{BDF0DF6A-C77C-48ED-8BA1-44B4EE5AE580}" type="sibTrans" cxnId="{71F9C174-A9A7-4C4B-82AD-F0A584F94B69}">
      <dgm:prSet/>
      <dgm:spPr/>
      <dgm:t>
        <a:bodyPr/>
        <a:lstStyle>
          <a:extLst/>
        </a:lstStyle>
        <a:p>
          <a:endParaRPr lang="zh-CN"/>
        </a:p>
      </dgm:t>
    </dgm:pt>
    <dgm:pt modelId="{E7099059-3858-4031-AA26-70F1AE740B29}">
      <dgm:prSet phldrT="[Text]"/>
      <dgm:spPr/>
      <dgm:t>
        <a:bodyPr/>
        <a:lstStyle>
          <a:extLst/>
        </a:lstStyle>
        <a:p>
          <a:r>
            <a:rPr lang="en-US" altLang="zh-CN" dirty="0" smtClean="0"/>
            <a:t>D*</a:t>
          </a:r>
          <a:r>
            <a:rPr lang="zh-CN" altLang="en-US" dirty="0" smtClean="0"/>
            <a:t>寻路</a:t>
          </a:r>
          <a:endParaRPr lang="zh-CN" dirty="0"/>
        </a:p>
      </dgm:t>
    </dgm:pt>
    <dgm:pt modelId="{05C988DA-E2F2-414D-AFF5-AF61883FBE3F}" type="sibTrans" cxnId="{C6BE03DB-B2D6-41F0-AD77-FF31B62F1DBE}">
      <dgm:prSet/>
      <dgm:spPr/>
      <dgm:t>
        <a:bodyPr/>
        <a:lstStyle>
          <a:extLst/>
        </a:lstStyle>
        <a:p>
          <a:endParaRPr lang="zh-CN"/>
        </a:p>
      </dgm:t>
    </dgm:pt>
    <dgm:pt modelId="{2AD9F856-1FCF-4306-9F3B-5565B9795A99}" type="parTrans" cxnId="{C6BE03DB-B2D6-41F0-AD77-FF31B62F1DBE}">
      <dgm:prSet/>
      <dgm:spPr/>
      <dgm:t>
        <a:bodyPr/>
        <a:lstStyle>
          <a:extLst/>
        </a:lstStyle>
        <a:p>
          <a:endParaRPr lang="zh-CN"/>
        </a:p>
      </dgm:t>
    </dgm:pt>
    <dgm:pt modelId="{BFC31097-458E-4F60-9C82-108FD60BDAB0}" type="pres">
      <dgm:prSet presAssocID="{105D35E0-9A5D-4EB8-8A48-4ED52D2D6EAC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>
          <a:extLst/>
        </a:lstStyle>
        <a:p>
          <a:endParaRPr lang="zh-CN"/>
        </a:p>
      </dgm:t>
    </dgm:pt>
    <dgm:pt modelId="{1221CBED-D293-43F5-BC03-AAC365EA0A4C}" type="pres">
      <dgm:prSet presAssocID="{105D35E0-9A5D-4EB8-8A48-4ED52D2D6EAC}" presName="matrix" presStyleCnt="0"/>
      <dgm:spPr/>
      <dgm:t>
        <a:bodyPr/>
        <a:lstStyle>
          <a:extLst/>
        </a:lstStyle>
        <a:p>
          <a:endParaRPr lang="zh-CN"/>
        </a:p>
      </dgm:t>
    </dgm:pt>
    <dgm:pt modelId="{FFB9287B-8E97-4F8F-B24C-D9F2A4B775E7}" type="pres">
      <dgm:prSet presAssocID="{105D35E0-9A5D-4EB8-8A48-4ED52D2D6EAC}" presName="tile1" presStyleLbl="node1" presStyleIdx="0" presStyleCnt="4"/>
      <dgm:spPr/>
      <dgm:t>
        <a:bodyPr/>
        <a:lstStyle>
          <a:extLst/>
        </a:lstStyle>
        <a:p>
          <a:endParaRPr lang="zh-CN"/>
        </a:p>
      </dgm:t>
    </dgm:pt>
    <dgm:pt modelId="{19A5FE15-19D2-4AF0-857B-79ACE9A0464C}" type="pres">
      <dgm:prSet presAssocID="{105D35E0-9A5D-4EB8-8A48-4ED52D2D6EAC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>
          <a:extLst/>
        </a:lstStyle>
        <a:p>
          <a:endParaRPr lang="zh-CN"/>
        </a:p>
      </dgm:t>
    </dgm:pt>
    <dgm:pt modelId="{A1B2E022-D947-4A36-9425-E70251C9DC27}" type="pres">
      <dgm:prSet presAssocID="{105D35E0-9A5D-4EB8-8A48-4ED52D2D6EAC}" presName="tile2" presStyleLbl="node1" presStyleIdx="1" presStyleCnt="4"/>
      <dgm:spPr/>
      <dgm:t>
        <a:bodyPr/>
        <a:lstStyle>
          <a:extLst/>
        </a:lstStyle>
        <a:p>
          <a:endParaRPr lang="zh-CN"/>
        </a:p>
      </dgm:t>
    </dgm:pt>
    <dgm:pt modelId="{9F35149E-0314-4C0F-BF5A-644C750C05EB}" type="pres">
      <dgm:prSet presAssocID="{105D35E0-9A5D-4EB8-8A48-4ED52D2D6EAC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>
          <a:extLst/>
        </a:lstStyle>
        <a:p>
          <a:endParaRPr lang="zh-CN"/>
        </a:p>
      </dgm:t>
    </dgm:pt>
    <dgm:pt modelId="{906459C7-473F-4025-96D9-132B0F109E5D}" type="pres">
      <dgm:prSet presAssocID="{105D35E0-9A5D-4EB8-8A48-4ED52D2D6EAC}" presName="tile3" presStyleLbl="node1" presStyleIdx="2" presStyleCnt="4"/>
      <dgm:spPr/>
      <dgm:t>
        <a:bodyPr/>
        <a:lstStyle>
          <a:extLst/>
        </a:lstStyle>
        <a:p>
          <a:endParaRPr lang="zh-CN"/>
        </a:p>
      </dgm:t>
    </dgm:pt>
    <dgm:pt modelId="{A41ED008-30D3-4CD3-B843-9A1634C34588}" type="pres">
      <dgm:prSet presAssocID="{105D35E0-9A5D-4EB8-8A48-4ED52D2D6EAC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>
          <a:extLst/>
        </a:lstStyle>
        <a:p>
          <a:endParaRPr lang="zh-CN"/>
        </a:p>
      </dgm:t>
    </dgm:pt>
    <dgm:pt modelId="{F013E633-9EB5-4600-B43A-0DAC78F0D6C6}" type="pres">
      <dgm:prSet presAssocID="{105D35E0-9A5D-4EB8-8A48-4ED52D2D6EAC}" presName="tile4" presStyleLbl="node1" presStyleIdx="3" presStyleCnt="4"/>
      <dgm:spPr/>
      <dgm:t>
        <a:bodyPr/>
        <a:lstStyle>
          <a:extLst/>
        </a:lstStyle>
        <a:p>
          <a:endParaRPr lang="zh-CN"/>
        </a:p>
      </dgm:t>
    </dgm:pt>
    <dgm:pt modelId="{449187C2-A2EB-4C6F-B55F-00A2FFFAF56A}" type="pres">
      <dgm:prSet presAssocID="{105D35E0-9A5D-4EB8-8A48-4ED52D2D6EAC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>
          <a:extLst/>
        </a:lstStyle>
        <a:p>
          <a:endParaRPr lang="zh-CN"/>
        </a:p>
      </dgm:t>
    </dgm:pt>
    <dgm:pt modelId="{DD53D959-CC82-417F-9E8B-65A2DCA788A7}" type="pres">
      <dgm:prSet presAssocID="{105D35E0-9A5D-4EB8-8A48-4ED52D2D6EAC}" presName="centerTile" presStyleLbl="fgShp" presStyleIdx="0" presStyleCnt="1">
        <dgm:presLayoutVars>
          <dgm:chMax val="0"/>
          <dgm:chPref val="0"/>
        </dgm:presLayoutVars>
      </dgm:prSet>
      <dgm:spPr/>
      <dgm:t>
        <a:bodyPr/>
        <a:lstStyle>
          <a:extLst/>
        </a:lstStyle>
        <a:p>
          <a:endParaRPr lang="zh-CN"/>
        </a:p>
      </dgm:t>
    </dgm:pt>
  </dgm:ptLst>
  <dgm:cxnLst>
    <dgm:cxn modelId="{AF77403E-134B-4072-8A07-3AA161D93D16}" type="presOf" srcId="{1D5437B4-AE63-4725-B3BF-757CE9D3B51A}" destId="{9F35149E-0314-4C0F-BF5A-644C750C05EB}" srcOrd="1" destOrd="0" presId="urn:microsoft.com/office/officeart/2005/8/layout/matrix1#1"/>
    <dgm:cxn modelId="{E0A59ECF-A5D6-4165-81D6-37160CDE59E0}" srcId="{105D35E0-9A5D-4EB8-8A48-4ED52D2D6EAC}" destId="{F9A846BA-06FB-46AF-80ED-5EA0073A08FA}" srcOrd="0" destOrd="0" parTransId="{867140E2-327F-4343-AA77-39B40F758E20}" sibTransId="{D054D334-137E-4116-BF8C-3B5A64D95A38}"/>
    <dgm:cxn modelId="{1890C31B-6C5A-492A-B02D-6A7C8BDE111A}" srcId="{F9A846BA-06FB-46AF-80ED-5EA0073A08FA}" destId="{1D5437B4-AE63-4725-B3BF-757CE9D3B51A}" srcOrd="1" destOrd="0" parTransId="{EE3EA5B9-D085-48DC-A4C9-23E6FD27D486}" sibTransId="{77151872-762C-4E0C-84E2-38FC583BA821}"/>
    <dgm:cxn modelId="{95FA45D8-B062-44B4-9632-BAAA857ED553}" type="presOf" srcId="{F4DD7773-E0F0-4CA0-AE12-39FE24E2D38B}" destId="{A41ED008-30D3-4CD3-B843-9A1634C34588}" srcOrd="1" destOrd="0" presId="urn:microsoft.com/office/officeart/2005/8/layout/matrix1#1"/>
    <dgm:cxn modelId="{FBFA7310-CCB7-43C6-BC39-41C2241A7627}" type="presOf" srcId="{F158A836-9807-4BB5-96D7-55AAE48F5E54}" destId="{19A5FE15-19D2-4AF0-857B-79ACE9A0464C}" srcOrd="1" destOrd="0" presId="urn:microsoft.com/office/officeart/2005/8/layout/matrix1#1"/>
    <dgm:cxn modelId="{CE5F9CE3-63FA-490F-BF17-8B2A4F1A14F3}" type="presOf" srcId="{F158A836-9807-4BB5-96D7-55AAE48F5E54}" destId="{FFB9287B-8E97-4F8F-B24C-D9F2A4B775E7}" srcOrd="0" destOrd="0" presId="urn:microsoft.com/office/officeart/2005/8/layout/matrix1#1"/>
    <dgm:cxn modelId="{08CBCAE8-0530-4C5B-B96B-A9A9C63BC37C}" type="presOf" srcId="{F4DD7773-E0F0-4CA0-AE12-39FE24E2D38B}" destId="{906459C7-473F-4025-96D9-132B0F109E5D}" srcOrd="0" destOrd="0" presId="urn:microsoft.com/office/officeart/2005/8/layout/matrix1#1"/>
    <dgm:cxn modelId="{71F9C174-A9A7-4C4B-82AD-F0A584F94B69}" srcId="{F9A846BA-06FB-46AF-80ED-5EA0073A08FA}" destId="{F4DD7773-E0F0-4CA0-AE12-39FE24E2D38B}" srcOrd="2" destOrd="0" parTransId="{5EB1A185-9242-4C2E-BC90-611B22CE7796}" sibTransId="{BDF0DF6A-C77C-48ED-8BA1-44B4EE5AE580}"/>
    <dgm:cxn modelId="{C2A4D805-C227-43DD-818F-B54E35B409D8}" type="presOf" srcId="{E7099059-3858-4031-AA26-70F1AE740B29}" destId="{F013E633-9EB5-4600-B43A-0DAC78F0D6C6}" srcOrd="0" destOrd="0" presId="urn:microsoft.com/office/officeart/2005/8/layout/matrix1#1"/>
    <dgm:cxn modelId="{D8EB83E0-041A-4453-A8B2-E27286B1BD55}" type="presOf" srcId="{F9A846BA-06FB-46AF-80ED-5EA0073A08FA}" destId="{DD53D959-CC82-417F-9E8B-65A2DCA788A7}" srcOrd="0" destOrd="0" presId="urn:microsoft.com/office/officeart/2005/8/layout/matrix1#1"/>
    <dgm:cxn modelId="{7542CB58-1A80-4CC1-8BE9-A18581F6B904}" type="presOf" srcId="{E7099059-3858-4031-AA26-70F1AE740B29}" destId="{449187C2-A2EB-4C6F-B55F-00A2FFFAF56A}" srcOrd="1" destOrd="0" presId="urn:microsoft.com/office/officeart/2005/8/layout/matrix1#1"/>
    <dgm:cxn modelId="{D9546191-893B-4447-8618-88876B59D102}" type="presOf" srcId="{105D35E0-9A5D-4EB8-8A48-4ED52D2D6EAC}" destId="{BFC31097-458E-4F60-9C82-108FD60BDAB0}" srcOrd="0" destOrd="0" presId="urn:microsoft.com/office/officeart/2005/8/layout/matrix1#1"/>
    <dgm:cxn modelId="{E4C810F4-02B4-448F-A6BA-8E08A683330E}" type="presOf" srcId="{1D5437B4-AE63-4725-B3BF-757CE9D3B51A}" destId="{A1B2E022-D947-4A36-9425-E70251C9DC27}" srcOrd="0" destOrd="0" presId="urn:microsoft.com/office/officeart/2005/8/layout/matrix1#1"/>
    <dgm:cxn modelId="{C6BE03DB-B2D6-41F0-AD77-FF31B62F1DBE}" srcId="{F9A846BA-06FB-46AF-80ED-5EA0073A08FA}" destId="{E7099059-3858-4031-AA26-70F1AE740B29}" srcOrd="3" destOrd="0" parTransId="{2AD9F856-1FCF-4306-9F3B-5565B9795A99}" sibTransId="{05C988DA-E2F2-414D-AFF5-AF61883FBE3F}"/>
    <dgm:cxn modelId="{5DEF2495-9985-44C6-8EDA-3F14AE904248}" srcId="{F9A846BA-06FB-46AF-80ED-5EA0073A08FA}" destId="{F158A836-9807-4BB5-96D7-55AAE48F5E54}" srcOrd="0" destOrd="0" parTransId="{558C0938-D0E9-4B08-AF25-06F808A3FD1D}" sibTransId="{641FD4FB-DEB5-4BAD-8DE6-FF7449A706FD}"/>
    <dgm:cxn modelId="{6B6CC08B-CB49-4101-A00E-DA6E6F46509E}" type="presParOf" srcId="{BFC31097-458E-4F60-9C82-108FD60BDAB0}" destId="{1221CBED-D293-43F5-BC03-AAC365EA0A4C}" srcOrd="0" destOrd="0" presId="urn:microsoft.com/office/officeart/2005/8/layout/matrix1#1"/>
    <dgm:cxn modelId="{A606817D-D14F-4644-8173-651A771D5530}" type="presParOf" srcId="{1221CBED-D293-43F5-BC03-AAC365EA0A4C}" destId="{FFB9287B-8E97-4F8F-B24C-D9F2A4B775E7}" srcOrd="0" destOrd="0" presId="urn:microsoft.com/office/officeart/2005/8/layout/matrix1#1"/>
    <dgm:cxn modelId="{8E6B6BE1-73C0-4E34-BF69-F3A2A8D5480F}" type="presParOf" srcId="{1221CBED-D293-43F5-BC03-AAC365EA0A4C}" destId="{19A5FE15-19D2-4AF0-857B-79ACE9A0464C}" srcOrd="1" destOrd="0" presId="urn:microsoft.com/office/officeart/2005/8/layout/matrix1#1"/>
    <dgm:cxn modelId="{533B0647-A232-4336-A871-C5045E76D046}" type="presParOf" srcId="{1221CBED-D293-43F5-BC03-AAC365EA0A4C}" destId="{A1B2E022-D947-4A36-9425-E70251C9DC27}" srcOrd="2" destOrd="0" presId="urn:microsoft.com/office/officeart/2005/8/layout/matrix1#1"/>
    <dgm:cxn modelId="{61843673-9C2D-4876-8864-432DFA21BA30}" type="presParOf" srcId="{1221CBED-D293-43F5-BC03-AAC365EA0A4C}" destId="{9F35149E-0314-4C0F-BF5A-644C750C05EB}" srcOrd="3" destOrd="0" presId="urn:microsoft.com/office/officeart/2005/8/layout/matrix1#1"/>
    <dgm:cxn modelId="{5930108E-C76E-4988-8989-48CF53EE5D3A}" type="presParOf" srcId="{1221CBED-D293-43F5-BC03-AAC365EA0A4C}" destId="{906459C7-473F-4025-96D9-132B0F109E5D}" srcOrd="4" destOrd="0" presId="urn:microsoft.com/office/officeart/2005/8/layout/matrix1#1"/>
    <dgm:cxn modelId="{91117979-7E9D-4C65-A0C2-818736C14041}" type="presParOf" srcId="{1221CBED-D293-43F5-BC03-AAC365EA0A4C}" destId="{A41ED008-30D3-4CD3-B843-9A1634C34588}" srcOrd="5" destOrd="0" presId="urn:microsoft.com/office/officeart/2005/8/layout/matrix1#1"/>
    <dgm:cxn modelId="{7151D29F-A02E-4DCA-8489-18AE9ECBD60D}" type="presParOf" srcId="{1221CBED-D293-43F5-BC03-AAC365EA0A4C}" destId="{F013E633-9EB5-4600-B43A-0DAC78F0D6C6}" srcOrd="6" destOrd="0" presId="urn:microsoft.com/office/officeart/2005/8/layout/matrix1#1"/>
    <dgm:cxn modelId="{368D2C04-0C37-4F21-A978-D049F61C888A}" type="presParOf" srcId="{1221CBED-D293-43F5-BC03-AAC365EA0A4C}" destId="{449187C2-A2EB-4C6F-B55F-00A2FFFAF56A}" srcOrd="7" destOrd="0" presId="urn:microsoft.com/office/officeart/2005/8/layout/matrix1#1"/>
    <dgm:cxn modelId="{27F362E3-AD22-4F0E-82E8-B00DDE9248D4}" type="presParOf" srcId="{BFC31097-458E-4F60-9C82-108FD60BDAB0}" destId="{DD53D959-CC82-417F-9E8B-65A2DCA788A7}" srcOrd="1" destOrd="0" presId="urn:microsoft.com/office/officeart/2005/8/layout/matrix1#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05D35E0-9A5D-4EB8-8A48-4ED52D2D6EAC}" type="doc">
      <dgm:prSet loTypeId="urn:microsoft.com/office/officeart/2005/8/layout/radial6#1" loCatId="cycle" qsTypeId="urn:microsoft.com/office/officeart/2005/8/quickstyle/simple2#2" qsCatId="simple" csTypeId="urn:microsoft.com/office/officeart/2005/8/colors/accent1_2" csCatId="accent1" phldr="1"/>
      <dgm:spPr/>
      <dgm:t>
        <a:bodyPr/>
        <a:lstStyle>
          <a:extLst/>
        </a:lstStyle>
        <a:p>
          <a:endParaRPr lang="zh-CN"/>
        </a:p>
      </dgm:t>
    </dgm:pt>
    <dgm:pt modelId="{F9A846BA-06FB-46AF-80ED-5EA0073A08FA}">
      <dgm:prSet phldrT="[Text]"/>
      <dgm:spPr/>
      <dgm:t>
        <a:bodyPr/>
        <a:lstStyle>
          <a:extLst/>
        </a:lstStyle>
        <a:p>
          <a:r>
            <a:rPr lang="zh-CN" altLang="en-US" dirty="0" smtClean="0"/>
            <a:t>购物</a:t>
          </a:r>
          <a:endParaRPr lang="zh-CN" dirty="0"/>
        </a:p>
      </dgm:t>
    </dgm:pt>
    <dgm:pt modelId="{867140E2-327F-4343-AA77-39B40F758E20}" type="parTrans" cxnId="{E0A59ECF-A5D6-4165-81D6-37160CDE59E0}">
      <dgm:prSet/>
      <dgm:spPr/>
      <dgm:t>
        <a:bodyPr/>
        <a:lstStyle>
          <a:extLst/>
        </a:lstStyle>
        <a:p>
          <a:endParaRPr lang="zh-CN"/>
        </a:p>
      </dgm:t>
    </dgm:pt>
    <dgm:pt modelId="{D054D334-137E-4116-BF8C-3B5A64D95A38}" type="sibTrans" cxnId="{E0A59ECF-A5D6-4165-81D6-37160CDE59E0}">
      <dgm:prSet/>
      <dgm:spPr/>
      <dgm:t>
        <a:bodyPr/>
        <a:lstStyle>
          <a:extLst/>
        </a:lstStyle>
        <a:p>
          <a:endParaRPr lang="zh-CN"/>
        </a:p>
      </dgm:t>
    </dgm:pt>
    <dgm:pt modelId="{F158A836-9807-4BB5-96D7-55AAE48F5E54}">
      <dgm:prSet phldrT="[Text]"/>
      <dgm:spPr/>
      <dgm:t>
        <a:bodyPr/>
        <a:lstStyle>
          <a:extLst/>
        </a:lstStyle>
        <a:p>
          <a:r>
            <a:rPr lang="zh-CN" altLang="en-US" dirty="0" smtClean="0"/>
            <a:t>呼叫</a:t>
          </a:r>
          <a:endParaRPr lang="zh-CN" dirty="0"/>
        </a:p>
      </dgm:t>
    </dgm:pt>
    <dgm:pt modelId="{558C0938-D0E9-4B08-AF25-06F808A3FD1D}" type="parTrans" cxnId="{5DEF2495-9985-44C6-8EDA-3F14AE904248}">
      <dgm:prSet/>
      <dgm:spPr/>
      <dgm:t>
        <a:bodyPr/>
        <a:lstStyle>
          <a:extLst/>
        </a:lstStyle>
        <a:p>
          <a:endParaRPr lang="zh-CN"/>
        </a:p>
      </dgm:t>
    </dgm:pt>
    <dgm:pt modelId="{641FD4FB-DEB5-4BAD-8DE6-FF7449A706FD}" type="sibTrans" cxnId="{5DEF2495-9985-44C6-8EDA-3F14AE904248}">
      <dgm:prSet/>
      <dgm:spPr/>
      <dgm:t>
        <a:bodyPr/>
        <a:lstStyle>
          <a:extLst/>
        </a:lstStyle>
        <a:p>
          <a:endParaRPr lang="zh-CN"/>
        </a:p>
      </dgm:t>
    </dgm:pt>
    <dgm:pt modelId="{1D5437B4-AE63-4725-B3BF-757CE9D3B51A}">
      <dgm:prSet phldrT="[Text]"/>
      <dgm:spPr/>
      <dgm:t>
        <a:bodyPr/>
        <a:lstStyle>
          <a:extLst/>
        </a:lstStyle>
        <a:p>
          <a:r>
            <a:rPr lang="zh-CN" altLang="en-US" dirty="0" smtClean="0"/>
            <a:t>接收</a:t>
          </a:r>
          <a:endParaRPr lang="zh-CN" dirty="0"/>
        </a:p>
      </dgm:t>
    </dgm:pt>
    <dgm:pt modelId="{EE3EA5B9-D085-48DC-A4C9-23E6FD27D486}" type="parTrans" cxnId="{1890C31B-6C5A-492A-B02D-6A7C8BDE111A}">
      <dgm:prSet/>
      <dgm:spPr/>
      <dgm:t>
        <a:bodyPr/>
        <a:lstStyle>
          <a:extLst/>
        </a:lstStyle>
        <a:p>
          <a:endParaRPr lang="zh-CN"/>
        </a:p>
      </dgm:t>
    </dgm:pt>
    <dgm:pt modelId="{77151872-762C-4E0C-84E2-38FC583BA821}" type="sibTrans" cxnId="{1890C31B-6C5A-492A-B02D-6A7C8BDE111A}">
      <dgm:prSet/>
      <dgm:spPr/>
      <dgm:t>
        <a:bodyPr/>
        <a:lstStyle>
          <a:extLst/>
        </a:lstStyle>
        <a:p>
          <a:endParaRPr lang="zh-CN"/>
        </a:p>
      </dgm:t>
    </dgm:pt>
    <dgm:pt modelId="{F4DD7773-E0F0-4CA0-AE12-39FE24E2D38B}">
      <dgm:prSet phldrT="[Text]"/>
      <dgm:spPr/>
      <dgm:t>
        <a:bodyPr/>
        <a:lstStyle>
          <a:extLst/>
        </a:lstStyle>
        <a:p>
          <a:r>
            <a:rPr lang="zh-CN" altLang="en-US" dirty="0" smtClean="0"/>
            <a:t>交互</a:t>
          </a:r>
          <a:endParaRPr lang="zh-CN" dirty="0"/>
        </a:p>
      </dgm:t>
    </dgm:pt>
    <dgm:pt modelId="{5EB1A185-9242-4C2E-BC90-611B22CE7796}" type="parTrans" cxnId="{71F9C174-A9A7-4C4B-82AD-F0A584F94B69}">
      <dgm:prSet/>
      <dgm:spPr/>
      <dgm:t>
        <a:bodyPr/>
        <a:lstStyle>
          <a:extLst/>
        </a:lstStyle>
        <a:p>
          <a:endParaRPr lang="zh-CN"/>
        </a:p>
      </dgm:t>
    </dgm:pt>
    <dgm:pt modelId="{BDF0DF6A-C77C-48ED-8BA1-44B4EE5AE580}" type="sibTrans" cxnId="{71F9C174-A9A7-4C4B-82AD-F0A584F94B69}">
      <dgm:prSet/>
      <dgm:spPr/>
      <dgm:t>
        <a:bodyPr/>
        <a:lstStyle>
          <a:extLst/>
        </a:lstStyle>
        <a:p>
          <a:endParaRPr lang="zh-CN"/>
        </a:p>
      </dgm:t>
    </dgm:pt>
    <dgm:pt modelId="{E7099059-3858-4031-AA26-70F1AE740B29}">
      <dgm:prSet phldrT="[Text]"/>
      <dgm:spPr/>
      <dgm:t>
        <a:bodyPr/>
        <a:lstStyle>
          <a:extLst/>
        </a:lstStyle>
        <a:p>
          <a:r>
            <a:rPr lang="zh-CN" altLang="en-US" dirty="0" smtClean="0"/>
            <a:t>反馈</a:t>
          </a:r>
          <a:endParaRPr lang="zh-CN" dirty="0"/>
        </a:p>
      </dgm:t>
    </dgm:pt>
    <dgm:pt modelId="{2AD9F856-1FCF-4306-9F3B-5565B9795A99}" type="parTrans" cxnId="{C6BE03DB-B2D6-41F0-AD77-FF31B62F1DBE}">
      <dgm:prSet/>
      <dgm:spPr/>
      <dgm:t>
        <a:bodyPr/>
        <a:lstStyle>
          <a:extLst/>
        </a:lstStyle>
        <a:p>
          <a:endParaRPr lang="zh-CN"/>
        </a:p>
      </dgm:t>
    </dgm:pt>
    <dgm:pt modelId="{05C988DA-E2F2-414D-AFF5-AF61883FBE3F}" type="sibTrans" cxnId="{C6BE03DB-B2D6-41F0-AD77-FF31B62F1DBE}">
      <dgm:prSet/>
      <dgm:spPr/>
      <dgm:t>
        <a:bodyPr/>
        <a:lstStyle>
          <a:extLst/>
        </a:lstStyle>
        <a:p>
          <a:endParaRPr lang="zh-CN"/>
        </a:p>
      </dgm:t>
    </dgm:pt>
    <dgm:pt modelId="{3D4D4D43-95D2-4C91-B240-78430E6218B9}" type="pres">
      <dgm:prSet presAssocID="{105D35E0-9A5D-4EB8-8A48-4ED52D2D6EAC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>
          <a:extLst/>
        </a:lstStyle>
        <a:p>
          <a:endParaRPr lang="zh-CN"/>
        </a:p>
      </dgm:t>
    </dgm:pt>
    <dgm:pt modelId="{71A7CAA9-318E-4CBA-B98D-2203DED9FB9C}" type="pres">
      <dgm:prSet presAssocID="{F9A846BA-06FB-46AF-80ED-5EA0073A08FA}" presName="centerShape" presStyleLbl="node0" presStyleIdx="0" presStyleCnt="1"/>
      <dgm:spPr/>
      <dgm:t>
        <a:bodyPr/>
        <a:lstStyle>
          <a:extLst/>
        </a:lstStyle>
        <a:p>
          <a:endParaRPr lang="zh-CN"/>
        </a:p>
      </dgm:t>
    </dgm:pt>
    <dgm:pt modelId="{86A79D0C-7F5D-4218-89BF-C121023B74AE}" type="pres">
      <dgm:prSet presAssocID="{F158A836-9807-4BB5-96D7-55AAE48F5E54}" presName="node" presStyleLbl="node1" presStyleIdx="0" presStyleCnt="4">
        <dgm:presLayoutVars>
          <dgm:bulletEnabled val="1"/>
        </dgm:presLayoutVars>
      </dgm:prSet>
      <dgm:spPr/>
      <dgm:t>
        <a:bodyPr/>
        <a:lstStyle>
          <a:extLst/>
        </a:lstStyle>
        <a:p>
          <a:endParaRPr lang="zh-CN"/>
        </a:p>
      </dgm:t>
    </dgm:pt>
    <dgm:pt modelId="{5C76BEFB-CE8E-4F7E-8C47-F622A6CFDEBF}" type="pres">
      <dgm:prSet presAssocID="{F158A836-9807-4BB5-96D7-55AAE48F5E54}" presName="dummy" presStyleCnt="0"/>
      <dgm:spPr/>
      <dgm:t>
        <a:bodyPr/>
        <a:lstStyle>
          <a:extLst/>
        </a:lstStyle>
        <a:p>
          <a:endParaRPr lang="zh-CN"/>
        </a:p>
      </dgm:t>
    </dgm:pt>
    <dgm:pt modelId="{7E8FCA14-6E35-4D86-8774-9DEBE17A0AD0}" type="pres">
      <dgm:prSet presAssocID="{641FD4FB-DEB5-4BAD-8DE6-FF7449A706FD}" presName="sibTrans" presStyleLbl="sibTrans2D1" presStyleIdx="0" presStyleCnt="4"/>
      <dgm:spPr/>
      <dgm:t>
        <a:bodyPr/>
        <a:lstStyle>
          <a:extLst/>
        </a:lstStyle>
        <a:p>
          <a:endParaRPr lang="zh-CN"/>
        </a:p>
      </dgm:t>
    </dgm:pt>
    <dgm:pt modelId="{D8152D92-BBFE-427B-BBE4-CDB00C1C8220}" type="pres">
      <dgm:prSet presAssocID="{1D5437B4-AE63-4725-B3BF-757CE9D3B51A}" presName="node" presStyleLbl="node1" presStyleIdx="1" presStyleCnt="4">
        <dgm:presLayoutVars>
          <dgm:bulletEnabled val="1"/>
        </dgm:presLayoutVars>
      </dgm:prSet>
      <dgm:spPr/>
      <dgm:t>
        <a:bodyPr/>
        <a:lstStyle>
          <a:extLst/>
        </a:lstStyle>
        <a:p>
          <a:endParaRPr lang="zh-CN"/>
        </a:p>
      </dgm:t>
    </dgm:pt>
    <dgm:pt modelId="{AC9C7443-8962-4A19-AB09-8A666B45BAE2}" type="pres">
      <dgm:prSet presAssocID="{1D5437B4-AE63-4725-B3BF-757CE9D3B51A}" presName="dummy" presStyleCnt="0"/>
      <dgm:spPr/>
      <dgm:t>
        <a:bodyPr/>
        <a:lstStyle>
          <a:extLst/>
        </a:lstStyle>
        <a:p>
          <a:endParaRPr lang="zh-CN"/>
        </a:p>
      </dgm:t>
    </dgm:pt>
    <dgm:pt modelId="{C2A2C01E-986B-4BE3-994F-EB2FBE9759A5}" type="pres">
      <dgm:prSet presAssocID="{77151872-762C-4E0C-84E2-38FC583BA821}" presName="sibTrans" presStyleLbl="sibTrans2D1" presStyleIdx="1" presStyleCnt="4"/>
      <dgm:spPr/>
      <dgm:t>
        <a:bodyPr/>
        <a:lstStyle>
          <a:extLst/>
        </a:lstStyle>
        <a:p>
          <a:endParaRPr lang="zh-CN"/>
        </a:p>
      </dgm:t>
    </dgm:pt>
    <dgm:pt modelId="{6996B73F-0E51-4C9A-A0AE-6248F2123DF8}" type="pres">
      <dgm:prSet presAssocID="{F4DD7773-E0F0-4CA0-AE12-39FE24E2D38B}" presName="node" presStyleLbl="node1" presStyleIdx="2" presStyleCnt="4">
        <dgm:presLayoutVars>
          <dgm:bulletEnabled val="1"/>
        </dgm:presLayoutVars>
      </dgm:prSet>
      <dgm:spPr/>
      <dgm:t>
        <a:bodyPr/>
        <a:lstStyle>
          <a:extLst/>
        </a:lstStyle>
        <a:p>
          <a:endParaRPr lang="zh-CN"/>
        </a:p>
      </dgm:t>
    </dgm:pt>
    <dgm:pt modelId="{67D23CC5-1A27-4FA3-BCC5-634AEC7B868B}" type="pres">
      <dgm:prSet presAssocID="{F4DD7773-E0F0-4CA0-AE12-39FE24E2D38B}" presName="dummy" presStyleCnt="0"/>
      <dgm:spPr/>
      <dgm:t>
        <a:bodyPr/>
        <a:lstStyle>
          <a:extLst/>
        </a:lstStyle>
        <a:p>
          <a:endParaRPr lang="zh-CN"/>
        </a:p>
      </dgm:t>
    </dgm:pt>
    <dgm:pt modelId="{FCA927B1-9AE4-4F40-8207-CA74D0D24071}" type="pres">
      <dgm:prSet presAssocID="{BDF0DF6A-C77C-48ED-8BA1-44B4EE5AE580}" presName="sibTrans" presStyleLbl="sibTrans2D1" presStyleIdx="2" presStyleCnt="4"/>
      <dgm:spPr/>
      <dgm:t>
        <a:bodyPr/>
        <a:lstStyle>
          <a:extLst/>
        </a:lstStyle>
        <a:p>
          <a:endParaRPr lang="zh-CN"/>
        </a:p>
      </dgm:t>
    </dgm:pt>
    <dgm:pt modelId="{FCCDFD5F-7039-438F-B4A9-7649B01ACAF8}" type="pres">
      <dgm:prSet presAssocID="{E7099059-3858-4031-AA26-70F1AE740B29}" presName="node" presStyleLbl="node1" presStyleIdx="3" presStyleCnt="4">
        <dgm:presLayoutVars>
          <dgm:bulletEnabled val="1"/>
        </dgm:presLayoutVars>
      </dgm:prSet>
      <dgm:spPr/>
      <dgm:t>
        <a:bodyPr/>
        <a:lstStyle>
          <a:extLst/>
        </a:lstStyle>
        <a:p>
          <a:endParaRPr lang="zh-CN"/>
        </a:p>
      </dgm:t>
    </dgm:pt>
    <dgm:pt modelId="{96B04D3E-CA34-4F0B-809E-9EAE2E97399A}" type="pres">
      <dgm:prSet presAssocID="{E7099059-3858-4031-AA26-70F1AE740B29}" presName="dummy" presStyleCnt="0"/>
      <dgm:spPr/>
      <dgm:t>
        <a:bodyPr/>
        <a:lstStyle>
          <a:extLst/>
        </a:lstStyle>
        <a:p>
          <a:endParaRPr lang="zh-CN"/>
        </a:p>
      </dgm:t>
    </dgm:pt>
    <dgm:pt modelId="{772C5452-3B19-4BA4-99E2-C91FFF1629B3}" type="pres">
      <dgm:prSet presAssocID="{05C988DA-E2F2-414D-AFF5-AF61883FBE3F}" presName="sibTrans" presStyleLbl="sibTrans2D1" presStyleIdx="3" presStyleCnt="4"/>
      <dgm:spPr/>
      <dgm:t>
        <a:bodyPr/>
        <a:lstStyle>
          <a:extLst/>
        </a:lstStyle>
        <a:p>
          <a:endParaRPr lang="zh-CN"/>
        </a:p>
      </dgm:t>
    </dgm:pt>
  </dgm:ptLst>
  <dgm:cxnLst>
    <dgm:cxn modelId="{CA1BF306-CE1A-49EB-BBD7-7D89974D88AF}" type="presOf" srcId="{F9A846BA-06FB-46AF-80ED-5EA0073A08FA}" destId="{71A7CAA9-318E-4CBA-B98D-2203DED9FB9C}" srcOrd="0" destOrd="0" presId="urn:microsoft.com/office/officeart/2005/8/layout/radial6#1"/>
    <dgm:cxn modelId="{03E70040-8793-4481-AA99-5A593E5DE8B8}" type="presOf" srcId="{F4DD7773-E0F0-4CA0-AE12-39FE24E2D38B}" destId="{6996B73F-0E51-4C9A-A0AE-6248F2123DF8}" srcOrd="0" destOrd="0" presId="urn:microsoft.com/office/officeart/2005/8/layout/radial6#1"/>
    <dgm:cxn modelId="{BE88EE10-E4CE-4B96-94B3-ABA6A3D2711E}" type="presOf" srcId="{105D35E0-9A5D-4EB8-8A48-4ED52D2D6EAC}" destId="{3D4D4D43-95D2-4C91-B240-78430E6218B9}" srcOrd="0" destOrd="0" presId="urn:microsoft.com/office/officeart/2005/8/layout/radial6#1"/>
    <dgm:cxn modelId="{1D279B7D-C519-48C8-A7DC-585827609D73}" type="presOf" srcId="{1D5437B4-AE63-4725-B3BF-757CE9D3B51A}" destId="{D8152D92-BBFE-427B-BBE4-CDB00C1C8220}" srcOrd="0" destOrd="0" presId="urn:microsoft.com/office/officeart/2005/8/layout/radial6#1"/>
    <dgm:cxn modelId="{71F9C174-A9A7-4C4B-82AD-F0A584F94B69}" srcId="{F9A846BA-06FB-46AF-80ED-5EA0073A08FA}" destId="{F4DD7773-E0F0-4CA0-AE12-39FE24E2D38B}" srcOrd="2" destOrd="0" parTransId="{5EB1A185-9242-4C2E-BC90-611B22CE7796}" sibTransId="{BDF0DF6A-C77C-48ED-8BA1-44B4EE5AE580}"/>
    <dgm:cxn modelId="{E0A59ECF-A5D6-4165-81D6-37160CDE59E0}" srcId="{105D35E0-9A5D-4EB8-8A48-4ED52D2D6EAC}" destId="{F9A846BA-06FB-46AF-80ED-5EA0073A08FA}" srcOrd="0" destOrd="0" parTransId="{867140E2-327F-4343-AA77-39B40F758E20}" sibTransId="{D054D334-137E-4116-BF8C-3B5A64D95A38}"/>
    <dgm:cxn modelId="{43BD8369-C2C2-4FB2-8BEA-2FFDCFF5E0EF}" type="presOf" srcId="{F158A836-9807-4BB5-96D7-55AAE48F5E54}" destId="{86A79D0C-7F5D-4218-89BF-C121023B74AE}" srcOrd="0" destOrd="0" presId="urn:microsoft.com/office/officeart/2005/8/layout/radial6#1"/>
    <dgm:cxn modelId="{5DEF2495-9985-44C6-8EDA-3F14AE904248}" srcId="{F9A846BA-06FB-46AF-80ED-5EA0073A08FA}" destId="{F158A836-9807-4BB5-96D7-55AAE48F5E54}" srcOrd="0" destOrd="0" parTransId="{558C0938-D0E9-4B08-AF25-06F808A3FD1D}" sibTransId="{641FD4FB-DEB5-4BAD-8DE6-FF7449A706FD}"/>
    <dgm:cxn modelId="{DEB53878-78E4-4DE9-88C6-ADD0BB8DC18F}" type="presOf" srcId="{05C988DA-E2F2-414D-AFF5-AF61883FBE3F}" destId="{772C5452-3B19-4BA4-99E2-C91FFF1629B3}" srcOrd="0" destOrd="0" presId="urn:microsoft.com/office/officeart/2005/8/layout/radial6#1"/>
    <dgm:cxn modelId="{3D9ECCED-44B9-449F-A492-D06F559DC12B}" type="presOf" srcId="{641FD4FB-DEB5-4BAD-8DE6-FF7449A706FD}" destId="{7E8FCA14-6E35-4D86-8774-9DEBE17A0AD0}" srcOrd="0" destOrd="0" presId="urn:microsoft.com/office/officeart/2005/8/layout/radial6#1"/>
    <dgm:cxn modelId="{C6BE03DB-B2D6-41F0-AD77-FF31B62F1DBE}" srcId="{F9A846BA-06FB-46AF-80ED-5EA0073A08FA}" destId="{E7099059-3858-4031-AA26-70F1AE740B29}" srcOrd="3" destOrd="0" parTransId="{2AD9F856-1FCF-4306-9F3B-5565B9795A99}" sibTransId="{05C988DA-E2F2-414D-AFF5-AF61883FBE3F}"/>
    <dgm:cxn modelId="{1890C31B-6C5A-492A-B02D-6A7C8BDE111A}" srcId="{F9A846BA-06FB-46AF-80ED-5EA0073A08FA}" destId="{1D5437B4-AE63-4725-B3BF-757CE9D3B51A}" srcOrd="1" destOrd="0" parTransId="{EE3EA5B9-D085-48DC-A4C9-23E6FD27D486}" sibTransId="{77151872-762C-4E0C-84E2-38FC583BA821}"/>
    <dgm:cxn modelId="{63F8742A-0039-43EF-AB86-3D2178852261}" type="presOf" srcId="{77151872-762C-4E0C-84E2-38FC583BA821}" destId="{C2A2C01E-986B-4BE3-994F-EB2FBE9759A5}" srcOrd="0" destOrd="0" presId="urn:microsoft.com/office/officeart/2005/8/layout/radial6#1"/>
    <dgm:cxn modelId="{64690233-ECD6-42A7-9629-927DA38F32F3}" type="presOf" srcId="{E7099059-3858-4031-AA26-70F1AE740B29}" destId="{FCCDFD5F-7039-438F-B4A9-7649B01ACAF8}" srcOrd="0" destOrd="0" presId="urn:microsoft.com/office/officeart/2005/8/layout/radial6#1"/>
    <dgm:cxn modelId="{A8436A01-8DDC-4A58-8AE3-C3E5C99FF48B}" type="presOf" srcId="{BDF0DF6A-C77C-48ED-8BA1-44B4EE5AE580}" destId="{FCA927B1-9AE4-4F40-8207-CA74D0D24071}" srcOrd="0" destOrd="0" presId="urn:microsoft.com/office/officeart/2005/8/layout/radial6#1"/>
    <dgm:cxn modelId="{9F5EDD15-5D80-4210-AAFD-47D7F85AC135}" type="presParOf" srcId="{3D4D4D43-95D2-4C91-B240-78430E6218B9}" destId="{71A7CAA9-318E-4CBA-B98D-2203DED9FB9C}" srcOrd="0" destOrd="0" presId="urn:microsoft.com/office/officeart/2005/8/layout/radial6#1"/>
    <dgm:cxn modelId="{290D8ED3-B15C-41F6-8B50-C5CB18D9E85B}" type="presParOf" srcId="{3D4D4D43-95D2-4C91-B240-78430E6218B9}" destId="{86A79D0C-7F5D-4218-89BF-C121023B74AE}" srcOrd="1" destOrd="0" presId="urn:microsoft.com/office/officeart/2005/8/layout/radial6#1"/>
    <dgm:cxn modelId="{B20E0B26-D84C-4A2B-B933-E5C9DE7E4E79}" type="presParOf" srcId="{3D4D4D43-95D2-4C91-B240-78430E6218B9}" destId="{5C76BEFB-CE8E-4F7E-8C47-F622A6CFDEBF}" srcOrd="2" destOrd="0" presId="urn:microsoft.com/office/officeart/2005/8/layout/radial6#1"/>
    <dgm:cxn modelId="{FB50C33C-AC8E-4A61-8B2D-CC5204870DA7}" type="presParOf" srcId="{3D4D4D43-95D2-4C91-B240-78430E6218B9}" destId="{7E8FCA14-6E35-4D86-8774-9DEBE17A0AD0}" srcOrd="3" destOrd="0" presId="urn:microsoft.com/office/officeart/2005/8/layout/radial6#1"/>
    <dgm:cxn modelId="{FDD24B1C-3DA7-44EC-937F-A1F0C7008279}" type="presParOf" srcId="{3D4D4D43-95D2-4C91-B240-78430E6218B9}" destId="{D8152D92-BBFE-427B-BBE4-CDB00C1C8220}" srcOrd="4" destOrd="0" presId="urn:microsoft.com/office/officeart/2005/8/layout/radial6#1"/>
    <dgm:cxn modelId="{ED29ACF5-94BC-4C63-AACB-706CB587D4EB}" type="presParOf" srcId="{3D4D4D43-95D2-4C91-B240-78430E6218B9}" destId="{AC9C7443-8962-4A19-AB09-8A666B45BAE2}" srcOrd="5" destOrd="0" presId="urn:microsoft.com/office/officeart/2005/8/layout/radial6#1"/>
    <dgm:cxn modelId="{AC48F25B-A648-4A69-8CEF-F29AFE2CFA2A}" type="presParOf" srcId="{3D4D4D43-95D2-4C91-B240-78430E6218B9}" destId="{C2A2C01E-986B-4BE3-994F-EB2FBE9759A5}" srcOrd="6" destOrd="0" presId="urn:microsoft.com/office/officeart/2005/8/layout/radial6#1"/>
    <dgm:cxn modelId="{384108EB-7221-47B8-81CE-6AA6CD1664D6}" type="presParOf" srcId="{3D4D4D43-95D2-4C91-B240-78430E6218B9}" destId="{6996B73F-0E51-4C9A-A0AE-6248F2123DF8}" srcOrd="7" destOrd="0" presId="urn:microsoft.com/office/officeart/2005/8/layout/radial6#1"/>
    <dgm:cxn modelId="{ABE93CDB-48DD-4070-96E4-7F924EFE4C84}" type="presParOf" srcId="{3D4D4D43-95D2-4C91-B240-78430E6218B9}" destId="{67D23CC5-1A27-4FA3-BCC5-634AEC7B868B}" srcOrd="8" destOrd="0" presId="urn:microsoft.com/office/officeart/2005/8/layout/radial6#1"/>
    <dgm:cxn modelId="{BB793B38-5C25-4A41-B39A-0C907D368A3B}" type="presParOf" srcId="{3D4D4D43-95D2-4C91-B240-78430E6218B9}" destId="{FCA927B1-9AE4-4F40-8207-CA74D0D24071}" srcOrd="9" destOrd="0" presId="urn:microsoft.com/office/officeart/2005/8/layout/radial6#1"/>
    <dgm:cxn modelId="{AA6ABCCD-8C50-4755-82FA-4741C1861C7A}" type="presParOf" srcId="{3D4D4D43-95D2-4C91-B240-78430E6218B9}" destId="{FCCDFD5F-7039-438F-B4A9-7649B01ACAF8}" srcOrd="10" destOrd="0" presId="urn:microsoft.com/office/officeart/2005/8/layout/radial6#1"/>
    <dgm:cxn modelId="{00FE5B19-B31A-4D24-915A-02BB96EC7FAC}" type="presParOf" srcId="{3D4D4D43-95D2-4C91-B240-78430E6218B9}" destId="{96B04D3E-CA34-4F0B-809E-9EAE2E97399A}" srcOrd="11" destOrd="0" presId="urn:microsoft.com/office/officeart/2005/8/layout/radial6#1"/>
    <dgm:cxn modelId="{13A9E2F9-63E4-46A2-8C1E-A0740C5BB527}" type="presParOf" srcId="{3D4D4D43-95D2-4C91-B240-78430E6218B9}" destId="{772C5452-3B19-4BA4-99E2-C91FFF1629B3}" srcOrd="12" destOrd="0" presId="urn:microsoft.com/office/officeart/2005/8/layout/radial6#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05D35E0-9A5D-4EB8-8A48-4ED52D2D6EAC}" type="doc">
      <dgm:prSet loTypeId="urn:microsoft.com/office/officeart/2005/8/layout/hierarchy4#2" loCatId="hierarchy" qsTypeId="urn:microsoft.com/office/officeart/2005/8/quickstyle/3d5#1" qsCatId="3D" csTypeId="urn:microsoft.com/office/officeart/2005/8/colors/colorful1" csCatId="colorful" phldr="1"/>
      <dgm:spPr/>
      <dgm:t>
        <a:bodyPr/>
        <a:lstStyle>
          <a:extLst/>
        </a:lstStyle>
        <a:p>
          <a:endParaRPr lang="zh-CN"/>
        </a:p>
      </dgm:t>
    </dgm:pt>
    <dgm:pt modelId="{F9A846BA-06FB-46AF-80ED-5EA0073A08FA}">
      <dgm:prSet phldrT="[Text]"/>
      <dgm:spPr/>
      <dgm:t>
        <a:bodyPr/>
        <a:lstStyle>
          <a:extLst/>
        </a:lstStyle>
        <a:p>
          <a:r>
            <a:rPr lang="zh-CN" altLang="en-US" dirty="0" smtClean="0"/>
            <a:t>实体界面概览</a:t>
          </a:r>
          <a:endParaRPr lang="zh-CN" dirty="0"/>
        </a:p>
      </dgm:t>
    </dgm:pt>
    <dgm:pt modelId="{867140E2-327F-4343-AA77-39B40F758E20}" type="parTrans" cxnId="{E0A59ECF-A5D6-4165-81D6-37160CDE59E0}">
      <dgm:prSet/>
      <dgm:spPr/>
      <dgm:t>
        <a:bodyPr/>
        <a:lstStyle>
          <a:extLst/>
        </a:lstStyle>
        <a:p>
          <a:endParaRPr lang="zh-CN"/>
        </a:p>
      </dgm:t>
    </dgm:pt>
    <dgm:pt modelId="{D054D334-137E-4116-BF8C-3B5A64D95A38}" type="sibTrans" cxnId="{E0A59ECF-A5D6-4165-81D6-37160CDE59E0}">
      <dgm:prSet/>
      <dgm:spPr/>
      <dgm:t>
        <a:bodyPr/>
        <a:lstStyle>
          <a:extLst/>
        </a:lstStyle>
        <a:p>
          <a:endParaRPr lang="zh-CN"/>
        </a:p>
      </dgm:t>
    </dgm:pt>
    <dgm:pt modelId="{F158A836-9807-4BB5-96D7-55AAE48F5E54}">
      <dgm:prSet phldrT="[Text]"/>
      <dgm:spPr/>
      <dgm:t>
        <a:bodyPr/>
        <a:lstStyle>
          <a:extLst/>
        </a:lstStyle>
        <a:p>
          <a:r>
            <a:rPr lang="zh-CN" altLang="en-US" dirty="0" smtClean="0"/>
            <a:t>购物</a:t>
          </a:r>
          <a:endParaRPr lang="zh-CN" dirty="0"/>
        </a:p>
      </dgm:t>
    </dgm:pt>
    <dgm:pt modelId="{558C0938-D0E9-4B08-AF25-06F808A3FD1D}" type="parTrans" cxnId="{5DEF2495-9985-44C6-8EDA-3F14AE904248}">
      <dgm:prSet/>
      <dgm:spPr/>
      <dgm:t>
        <a:bodyPr/>
        <a:lstStyle>
          <a:extLst/>
        </a:lstStyle>
        <a:p>
          <a:endParaRPr lang="zh-CN"/>
        </a:p>
      </dgm:t>
    </dgm:pt>
    <dgm:pt modelId="{641FD4FB-DEB5-4BAD-8DE6-FF7449A706FD}" type="sibTrans" cxnId="{5DEF2495-9985-44C6-8EDA-3F14AE904248}">
      <dgm:prSet/>
      <dgm:spPr/>
      <dgm:t>
        <a:bodyPr/>
        <a:lstStyle>
          <a:extLst/>
        </a:lstStyle>
        <a:p>
          <a:endParaRPr lang="zh-CN"/>
        </a:p>
      </dgm:t>
    </dgm:pt>
    <dgm:pt modelId="{1D5437B4-AE63-4725-B3BF-757CE9D3B51A}">
      <dgm:prSet phldrT="[Text]"/>
      <dgm:spPr/>
      <dgm:t>
        <a:bodyPr/>
        <a:lstStyle>
          <a:extLst/>
        </a:lstStyle>
        <a:p>
          <a:r>
            <a:rPr lang="zh-CN" altLang="en-US" dirty="0" smtClean="0"/>
            <a:t>绘画</a:t>
          </a:r>
          <a:endParaRPr lang="zh-CN" dirty="0"/>
        </a:p>
      </dgm:t>
    </dgm:pt>
    <dgm:pt modelId="{EE3EA5B9-D085-48DC-A4C9-23E6FD27D486}" type="parTrans" cxnId="{1890C31B-6C5A-492A-B02D-6A7C8BDE111A}">
      <dgm:prSet/>
      <dgm:spPr/>
      <dgm:t>
        <a:bodyPr/>
        <a:lstStyle>
          <a:extLst/>
        </a:lstStyle>
        <a:p>
          <a:endParaRPr lang="zh-CN"/>
        </a:p>
      </dgm:t>
    </dgm:pt>
    <dgm:pt modelId="{77151872-762C-4E0C-84E2-38FC583BA821}" type="sibTrans" cxnId="{1890C31B-6C5A-492A-B02D-6A7C8BDE111A}">
      <dgm:prSet/>
      <dgm:spPr/>
      <dgm:t>
        <a:bodyPr/>
        <a:lstStyle>
          <a:extLst/>
        </a:lstStyle>
        <a:p>
          <a:endParaRPr lang="zh-CN"/>
        </a:p>
      </dgm:t>
    </dgm:pt>
    <dgm:pt modelId="{F4DD7773-E0F0-4CA0-AE12-39FE24E2D38B}">
      <dgm:prSet phldrT="[Text]"/>
      <dgm:spPr/>
      <dgm:t>
        <a:bodyPr/>
        <a:lstStyle>
          <a:extLst/>
        </a:lstStyle>
        <a:p>
          <a:r>
            <a:rPr lang="zh-CN" altLang="en-US" dirty="0" smtClean="0"/>
            <a:t>游戏</a:t>
          </a:r>
          <a:endParaRPr lang="zh-CN" dirty="0"/>
        </a:p>
      </dgm:t>
    </dgm:pt>
    <dgm:pt modelId="{5EB1A185-9242-4C2E-BC90-611B22CE7796}" type="parTrans" cxnId="{71F9C174-A9A7-4C4B-82AD-F0A584F94B69}">
      <dgm:prSet/>
      <dgm:spPr/>
      <dgm:t>
        <a:bodyPr/>
        <a:lstStyle>
          <a:extLst/>
        </a:lstStyle>
        <a:p>
          <a:endParaRPr lang="zh-CN"/>
        </a:p>
      </dgm:t>
    </dgm:pt>
    <dgm:pt modelId="{BDF0DF6A-C77C-48ED-8BA1-44B4EE5AE580}" type="sibTrans" cxnId="{71F9C174-A9A7-4C4B-82AD-F0A584F94B69}">
      <dgm:prSet/>
      <dgm:spPr/>
      <dgm:t>
        <a:bodyPr/>
        <a:lstStyle>
          <a:extLst/>
        </a:lstStyle>
        <a:p>
          <a:endParaRPr lang="zh-CN"/>
        </a:p>
      </dgm:t>
    </dgm:pt>
    <dgm:pt modelId="{E7099059-3858-4031-AA26-70F1AE740B29}">
      <dgm:prSet phldrT="[Text]"/>
      <dgm:spPr/>
      <dgm:t>
        <a:bodyPr/>
        <a:lstStyle>
          <a:extLst/>
        </a:lstStyle>
        <a:p>
          <a:r>
            <a:rPr lang="zh-CN" altLang="en-US" dirty="0" smtClean="0"/>
            <a:t>会议</a:t>
          </a:r>
          <a:endParaRPr lang="zh-CN" dirty="0"/>
        </a:p>
      </dgm:t>
    </dgm:pt>
    <dgm:pt modelId="{2AD9F856-1FCF-4306-9F3B-5565B9795A99}" type="parTrans" cxnId="{C6BE03DB-B2D6-41F0-AD77-FF31B62F1DBE}">
      <dgm:prSet/>
      <dgm:spPr/>
      <dgm:t>
        <a:bodyPr/>
        <a:lstStyle>
          <a:extLst/>
        </a:lstStyle>
        <a:p>
          <a:endParaRPr lang="zh-CN"/>
        </a:p>
      </dgm:t>
    </dgm:pt>
    <dgm:pt modelId="{05C988DA-E2F2-414D-AFF5-AF61883FBE3F}" type="sibTrans" cxnId="{C6BE03DB-B2D6-41F0-AD77-FF31B62F1DBE}">
      <dgm:prSet/>
      <dgm:spPr/>
      <dgm:t>
        <a:bodyPr/>
        <a:lstStyle>
          <a:extLst/>
        </a:lstStyle>
        <a:p>
          <a:endParaRPr lang="zh-CN"/>
        </a:p>
      </dgm:t>
    </dgm:pt>
    <dgm:pt modelId="{31F49077-DBE9-44A1-A1DC-E5B1FCF7A0AB}" type="pres">
      <dgm:prSet presAssocID="{105D35E0-9A5D-4EB8-8A48-4ED52D2D6EAC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>
          <a:extLst/>
        </a:lstStyle>
        <a:p>
          <a:endParaRPr lang="zh-CN"/>
        </a:p>
      </dgm:t>
    </dgm:pt>
    <dgm:pt modelId="{C18E4812-C36C-4299-A23F-F302133DE763}" type="pres">
      <dgm:prSet presAssocID="{F9A846BA-06FB-46AF-80ED-5EA0073A08FA}" presName="vertOne" presStyleCnt="0"/>
      <dgm:spPr/>
      <dgm:t>
        <a:bodyPr/>
        <a:lstStyle>
          <a:extLst/>
        </a:lstStyle>
        <a:p>
          <a:endParaRPr lang="zh-CN"/>
        </a:p>
      </dgm:t>
    </dgm:pt>
    <dgm:pt modelId="{C09C4BAB-D6A7-468D-B07E-BB5310B681B1}" type="pres">
      <dgm:prSet presAssocID="{F9A846BA-06FB-46AF-80ED-5EA0073A08FA}" presName="txOne" presStyleLbl="node0" presStyleIdx="0" presStyleCnt="1">
        <dgm:presLayoutVars>
          <dgm:chPref val="3"/>
        </dgm:presLayoutVars>
      </dgm:prSet>
      <dgm:spPr/>
      <dgm:t>
        <a:bodyPr/>
        <a:lstStyle>
          <a:extLst/>
        </a:lstStyle>
        <a:p>
          <a:endParaRPr lang="zh-CN"/>
        </a:p>
      </dgm:t>
    </dgm:pt>
    <dgm:pt modelId="{18A19349-6365-47F8-835F-0C81437E72A0}" type="pres">
      <dgm:prSet presAssocID="{F9A846BA-06FB-46AF-80ED-5EA0073A08FA}" presName="parTransOne" presStyleCnt="0"/>
      <dgm:spPr/>
      <dgm:t>
        <a:bodyPr/>
        <a:lstStyle>
          <a:extLst/>
        </a:lstStyle>
        <a:p>
          <a:endParaRPr lang="zh-CN"/>
        </a:p>
      </dgm:t>
    </dgm:pt>
    <dgm:pt modelId="{C5AC6143-59D1-4B00-BB54-9411E2A2B7A8}" type="pres">
      <dgm:prSet presAssocID="{F9A846BA-06FB-46AF-80ED-5EA0073A08FA}" presName="horzOne" presStyleCnt="0"/>
      <dgm:spPr/>
      <dgm:t>
        <a:bodyPr/>
        <a:lstStyle>
          <a:extLst/>
        </a:lstStyle>
        <a:p>
          <a:endParaRPr lang="zh-CN"/>
        </a:p>
      </dgm:t>
    </dgm:pt>
    <dgm:pt modelId="{4A9763C1-EDA1-45C9-8C0D-0D8BCFBFE4CE}" type="pres">
      <dgm:prSet presAssocID="{F158A836-9807-4BB5-96D7-55AAE48F5E54}" presName="vertTwo" presStyleCnt="0"/>
      <dgm:spPr/>
      <dgm:t>
        <a:bodyPr/>
        <a:lstStyle>
          <a:extLst/>
        </a:lstStyle>
        <a:p>
          <a:endParaRPr lang="zh-CN"/>
        </a:p>
      </dgm:t>
    </dgm:pt>
    <dgm:pt modelId="{65D17466-8AE6-4EF6-80A3-4A2D022A1AF2}" type="pres">
      <dgm:prSet presAssocID="{F158A836-9807-4BB5-96D7-55AAE48F5E54}" presName="txTwo" presStyleLbl="node2" presStyleIdx="0" presStyleCnt="4">
        <dgm:presLayoutVars>
          <dgm:chPref val="3"/>
        </dgm:presLayoutVars>
      </dgm:prSet>
      <dgm:spPr/>
      <dgm:t>
        <a:bodyPr/>
        <a:lstStyle>
          <a:extLst/>
        </a:lstStyle>
        <a:p>
          <a:endParaRPr lang="zh-CN"/>
        </a:p>
      </dgm:t>
    </dgm:pt>
    <dgm:pt modelId="{43B90D46-2F30-46ED-8AD5-00925FB7223A}" type="pres">
      <dgm:prSet presAssocID="{F158A836-9807-4BB5-96D7-55AAE48F5E54}" presName="parTransTwo" presStyleCnt="0"/>
      <dgm:spPr/>
      <dgm:t>
        <a:bodyPr/>
        <a:lstStyle>
          <a:extLst/>
        </a:lstStyle>
        <a:p>
          <a:endParaRPr lang="zh-CN"/>
        </a:p>
      </dgm:t>
    </dgm:pt>
    <dgm:pt modelId="{5265AFDA-E228-4DDC-9FDB-99B5739E8799}" type="pres">
      <dgm:prSet presAssocID="{F158A836-9807-4BB5-96D7-55AAE48F5E54}" presName="horzTwo" presStyleCnt="0"/>
      <dgm:spPr/>
      <dgm:t>
        <a:bodyPr/>
        <a:lstStyle>
          <a:extLst/>
        </a:lstStyle>
        <a:p>
          <a:endParaRPr lang="zh-CN"/>
        </a:p>
      </dgm:t>
    </dgm:pt>
    <dgm:pt modelId="{34141CC7-894D-4C91-ABB5-790C952BBCF1}" type="pres">
      <dgm:prSet presAssocID="{641FD4FB-DEB5-4BAD-8DE6-FF7449A706FD}" presName="sibSpaceTwo" presStyleCnt="0"/>
      <dgm:spPr/>
      <dgm:t>
        <a:bodyPr/>
        <a:lstStyle>
          <a:extLst/>
        </a:lstStyle>
        <a:p>
          <a:endParaRPr lang="zh-CN"/>
        </a:p>
      </dgm:t>
    </dgm:pt>
    <dgm:pt modelId="{4DBD85E0-526A-433E-AA20-844244992F90}" type="pres">
      <dgm:prSet presAssocID="{1D5437B4-AE63-4725-B3BF-757CE9D3B51A}" presName="vertTwo" presStyleCnt="0"/>
      <dgm:spPr/>
      <dgm:t>
        <a:bodyPr/>
        <a:lstStyle>
          <a:extLst/>
        </a:lstStyle>
        <a:p>
          <a:endParaRPr lang="zh-CN"/>
        </a:p>
      </dgm:t>
    </dgm:pt>
    <dgm:pt modelId="{D1C32F7D-B459-45E7-8599-1C37444288A4}" type="pres">
      <dgm:prSet presAssocID="{1D5437B4-AE63-4725-B3BF-757CE9D3B51A}" presName="txTwo" presStyleLbl="node2" presStyleIdx="1" presStyleCnt="4">
        <dgm:presLayoutVars>
          <dgm:chPref val="3"/>
        </dgm:presLayoutVars>
      </dgm:prSet>
      <dgm:spPr/>
      <dgm:t>
        <a:bodyPr/>
        <a:lstStyle>
          <a:extLst/>
        </a:lstStyle>
        <a:p>
          <a:endParaRPr lang="zh-CN"/>
        </a:p>
      </dgm:t>
    </dgm:pt>
    <dgm:pt modelId="{5D2D5C49-3FCA-409B-A2C5-D92FC98F2CAA}" type="pres">
      <dgm:prSet presAssocID="{1D5437B4-AE63-4725-B3BF-757CE9D3B51A}" presName="parTransTwo" presStyleCnt="0"/>
      <dgm:spPr/>
      <dgm:t>
        <a:bodyPr/>
        <a:lstStyle>
          <a:extLst/>
        </a:lstStyle>
        <a:p>
          <a:endParaRPr lang="zh-CN"/>
        </a:p>
      </dgm:t>
    </dgm:pt>
    <dgm:pt modelId="{626C0D09-BFC6-4CE1-B7D1-362C534ADE8D}" type="pres">
      <dgm:prSet presAssocID="{1D5437B4-AE63-4725-B3BF-757CE9D3B51A}" presName="horzTwo" presStyleCnt="0"/>
      <dgm:spPr/>
      <dgm:t>
        <a:bodyPr/>
        <a:lstStyle>
          <a:extLst/>
        </a:lstStyle>
        <a:p>
          <a:endParaRPr lang="zh-CN"/>
        </a:p>
      </dgm:t>
    </dgm:pt>
    <dgm:pt modelId="{446599AB-B680-4B28-82B7-0593C47118C8}" type="pres">
      <dgm:prSet presAssocID="{77151872-762C-4E0C-84E2-38FC583BA821}" presName="sibSpaceTwo" presStyleCnt="0"/>
      <dgm:spPr/>
      <dgm:t>
        <a:bodyPr/>
        <a:lstStyle>
          <a:extLst/>
        </a:lstStyle>
        <a:p>
          <a:endParaRPr lang="zh-CN"/>
        </a:p>
      </dgm:t>
    </dgm:pt>
    <dgm:pt modelId="{65C5EE98-B3C9-4E5C-8CBF-883A24D98EC7}" type="pres">
      <dgm:prSet presAssocID="{F4DD7773-E0F0-4CA0-AE12-39FE24E2D38B}" presName="vertTwo" presStyleCnt="0"/>
      <dgm:spPr/>
      <dgm:t>
        <a:bodyPr/>
        <a:lstStyle>
          <a:extLst/>
        </a:lstStyle>
        <a:p>
          <a:endParaRPr lang="zh-CN"/>
        </a:p>
      </dgm:t>
    </dgm:pt>
    <dgm:pt modelId="{5C53023D-DA3B-429C-A637-D4C76DD550B7}" type="pres">
      <dgm:prSet presAssocID="{F4DD7773-E0F0-4CA0-AE12-39FE24E2D38B}" presName="txTwo" presStyleLbl="node2" presStyleIdx="2" presStyleCnt="4">
        <dgm:presLayoutVars>
          <dgm:chPref val="3"/>
        </dgm:presLayoutVars>
      </dgm:prSet>
      <dgm:spPr/>
      <dgm:t>
        <a:bodyPr/>
        <a:lstStyle>
          <a:extLst/>
        </a:lstStyle>
        <a:p>
          <a:endParaRPr lang="zh-CN"/>
        </a:p>
      </dgm:t>
    </dgm:pt>
    <dgm:pt modelId="{8D10DD1F-A51D-4898-B8C6-0BEA1FF0195A}" type="pres">
      <dgm:prSet presAssocID="{F4DD7773-E0F0-4CA0-AE12-39FE24E2D38B}" presName="parTransTwo" presStyleCnt="0"/>
      <dgm:spPr/>
      <dgm:t>
        <a:bodyPr/>
        <a:lstStyle>
          <a:extLst/>
        </a:lstStyle>
        <a:p>
          <a:endParaRPr lang="zh-CN"/>
        </a:p>
      </dgm:t>
    </dgm:pt>
    <dgm:pt modelId="{58BE194D-6F64-4005-9BF5-B80B19E05BEF}" type="pres">
      <dgm:prSet presAssocID="{F4DD7773-E0F0-4CA0-AE12-39FE24E2D38B}" presName="horzTwo" presStyleCnt="0"/>
      <dgm:spPr/>
      <dgm:t>
        <a:bodyPr/>
        <a:lstStyle>
          <a:extLst/>
        </a:lstStyle>
        <a:p>
          <a:endParaRPr lang="zh-CN"/>
        </a:p>
      </dgm:t>
    </dgm:pt>
    <dgm:pt modelId="{D7003DC4-A656-4909-B2FF-FAA6419ACEC7}" type="pres">
      <dgm:prSet presAssocID="{BDF0DF6A-C77C-48ED-8BA1-44B4EE5AE580}" presName="sibSpaceTwo" presStyleCnt="0"/>
      <dgm:spPr/>
      <dgm:t>
        <a:bodyPr/>
        <a:lstStyle>
          <a:extLst/>
        </a:lstStyle>
        <a:p>
          <a:endParaRPr lang="zh-CN"/>
        </a:p>
      </dgm:t>
    </dgm:pt>
    <dgm:pt modelId="{12A9463C-744C-4DE4-8E88-C6444D940494}" type="pres">
      <dgm:prSet presAssocID="{E7099059-3858-4031-AA26-70F1AE740B29}" presName="vertTwo" presStyleCnt="0"/>
      <dgm:spPr/>
      <dgm:t>
        <a:bodyPr/>
        <a:lstStyle>
          <a:extLst/>
        </a:lstStyle>
        <a:p>
          <a:endParaRPr lang="zh-CN"/>
        </a:p>
      </dgm:t>
    </dgm:pt>
    <dgm:pt modelId="{71888359-F0DC-489E-B35A-9F5289C4BFFD}" type="pres">
      <dgm:prSet presAssocID="{E7099059-3858-4031-AA26-70F1AE740B29}" presName="txTwo" presStyleLbl="node2" presStyleIdx="3" presStyleCnt="4">
        <dgm:presLayoutVars>
          <dgm:chPref val="3"/>
        </dgm:presLayoutVars>
      </dgm:prSet>
      <dgm:spPr/>
      <dgm:t>
        <a:bodyPr/>
        <a:lstStyle>
          <a:extLst/>
        </a:lstStyle>
        <a:p>
          <a:endParaRPr lang="zh-CN"/>
        </a:p>
      </dgm:t>
    </dgm:pt>
    <dgm:pt modelId="{4D76A402-D8DD-43C1-A7CD-A27840BCC8B9}" type="pres">
      <dgm:prSet presAssocID="{E7099059-3858-4031-AA26-70F1AE740B29}" presName="parTransTwo" presStyleCnt="0"/>
      <dgm:spPr/>
      <dgm:t>
        <a:bodyPr/>
        <a:lstStyle>
          <a:extLst/>
        </a:lstStyle>
        <a:p>
          <a:endParaRPr lang="zh-CN"/>
        </a:p>
      </dgm:t>
    </dgm:pt>
    <dgm:pt modelId="{856176A2-0199-4FA6-AC46-6B8D767AB282}" type="pres">
      <dgm:prSet presAssocID="{E7099059-3858-4031-AA26-70F1AE740B29}" presName="horzTwo" presStyleCnt="0"/>
      <dgm:spPr/>
      <dgm:t>
        <a:bodyPr/>
        <a:lstStyle>
          <a:extLst/>
        </a:lstStyle>
        <a:p>
          <a:endParaRPr lang="zh-CN"/>
        </a:p>
      </dgm:t>
    </dgm:pt>
  </dgm:ptLst>
  <dgm:cxnLst>
    <dgm:cxn modelId="{77ECA4F6-222A-4392-9631-810129090796}" type="presOf" srcId="{F158A836-9807-4BB5-96D7-55AAE48F5E54}" destId="{65D17466-8AE6-4EF6-80A3-4A2D022A1AF2}" srcOrd="0" destOrd="0" presId="urn:microsoft.com/office/officeart/2005/8/layout/hierarchy4#2"/>
    <dgm:cxn modelId="{7DADF4A3-01CF-44AB-B22D-12966F7A757F}" type="presOf" srcId="{E7099059-3858-4031-AA26-70F1AE740B29}" destId="{71888359-F0DC-489E-B35A-9F5289C4BFFD}" srcOrd="0" destOrd="0" presId="urn:microsoft.com/office/officeart/2005/8/layout/hierarchy4#2"/>
    <dgm:cxn modelId="{71F9C174-A9A7-4C4B-82AD-F0A584F94B69}" srcId="{F9A846BA-06FB-46AF-80ED-5EA0073A08FA}" destId="{F4DD7773-E0F0-4CA0-AE12-39FE24E2D38B}" srcOrd="2" destOrd="0" parTransId="{5EB1A185-9242-4C2E-BC90-611B22CE7796}" sibTransId="{BDF0DF6A-C77C-48ED-8BA1-44B4EE5AE580}"/>
    <dgm:cxn modelId="{29E6389A-95A4-4601-AAE6-0D1F2035B251}" type="presOf" srcId="{105D35E0-9A5D-4EB8-8A48-4ED52D2D6EAC}" destId="{31F49077-DBE9-44A1-A1DC-E5B1FCF7A0AB}" srcOrd="0" destOrd="0" presId="urn:microsoft.com/office/officeart/2005/8/layout/hierarchy4#2"/>
    <dgm:cxn modelId="{4CF0A864-B5D8-42BA-9101-F66B8F6945DD}" type="presOf" srcId="{1D5437B4-AE63-4725-B3BF-757CE9D3B51A}" destId="{D1C32F7D-B459-45E7-8599-1C37444288A4}" srcOrd="0" destOrd="0" presId="urn:microsoft.com/office/officeart/2005/8/layout/hierarchy4#2"/>
    <dgm:cxn modelId="{E0A59ECF-A5D6-4165-81D6-37160CDE59E0}" srcId="{105D35E0-9A5D-4EB8-8A48-4ED52D2D6EAC}" destId="{F9A846BA-06FB-46AF-80ED-5EA0073A08FA}" srcOrd="0" destOrd="0" parTransId="{867140E2-327F-4343-AA77-39B40F758E20}" sibTransId="{D054D334-137E-4116-BF8C-3B5A64D95A38}"/>
    <dgm:cxn modelId="{5DEF2495-9985-44C6-8EDA-3F14AE904248}" srcId="{F9A846BA-06FB-46AF-80ED-5EA0073A08FA}" destId="{F158A836-9807-4BB5-96D7-55AAE48F5E54}" srcOrd="0" destOrd="0" parTransId="{558C0938-D0E9-4B08-AF25-06F808A3FD1D}" sibTransId="{641FD4FB-DEB5-4BAD-8DE6-FF7449A706FD}"/>
    <dgm:cxn modelId="{C6BE03DB-B2D6-41F0-AD77-FF31B62F1DBE}" srcId="{F9A846BA-06FB-46AF-80ED-5EA0073A08FA}" destId="{E7099059-3858-4031-AA26-70F1AE740B29}" srcOrd="3" destOrd="0" parTransId="{2AD9F856-1FCF-4306-9F3B-5565B9795A99}" sibTransId="{05C988DA-E2F2-414D-AFF5-AF61883FBE3F}"/>
    <dgm:cxn modelId="{1890C31B-6C5A-492A-B02D-6A7C8BDE111A}" srcId="{F9A846BA-06FB-46AF-80ED-5EA0073A08FA}" destId="{1D5437B4-AE63-4725-B3BF-757CE9D3B51A}" srcOrd="1" destOrd="0" parTransId="{EE3EA5B9-D085-48DC-A4C9-23E6FD27D486}" sibTransId="{77151872-762C-4E0C-84E2-38FC583BA821}"/>
    <dgm:cxn modelId="{180DAC74-716C-4B91-927A-EB59F07C3D47}" type="presOf" srcId="{F9A846BA-06FB-46AF-80ED-5EA0073A08FA}" destId="{C09C4BAB-D6A7-468D-B07E-BB5310B681B1}" srcOrd="0" destOrd="0" presId="urn:microsoft.com/office/officeart/2005/8/layout/hierarchy4#2"/>
    <dgm:cxn modelId="{F0D93C89-B981-4EC7-A158-B41F12973EF1}" type="presOf" srcId="{F4DD7773-E0F0-4CA0-AE12-39FE24E2D38B}" destId="{5C53023D-DA3B-429C-A637-D4C76DD550B7}" srcOrd="0" destOrd="0" presId="urn:microsoft.com/office/officeart/2005/8/layout/hierarchy4#2"/>
    <dgm:cxn modelId="{6E5FF87A-EF21-4C6F-973C-4194F1A84FC1}" type="presParOf" srcId="{31F49077-DBE9-44A1-A1DC-E5B1FCF7A0AB}" destId="{C18E4812-C36C-4299-A23F-F302133DE763}" srcOrd="0" destOrd="0" presId="urn:microsoft.com/office/officeart/2005/8/layout/hierarchy4#2"/>
    <dgm:cxn modelId="{9FF011B4-BE67-4925-835E-2F8D1C1ED733}" type="presParOf" srcId="{C18E4812-C36C-4299-A23F-F302133DE763}" destId="{C09C4BAB-D6A7-468D-B07E-BB5310B681B1}" srcOrd="0" destOrd="0" presId="urn:microsoft.com/office/officeart/2005/8/layout/hierarchy4#2"/>
    <dgm:cxn modelId="{AC0D0812-CB6B-4A67-B4E7-D96496C7D9CC}" type="presParOf" srcId="{C18E4812-C36C-4299-A23F-F302133DE763}" destId="{18A19349-6365-47F8-835F-0C81437E72A0}" srcOrd="1" destOrd="0" presId="urn:microsoft.com/office/officeart/2005/8/layout/hierarchy4#2"/>
    <dgm:cxn modelId="{C0BA2F4A-470D-4EFC-9780-18BE46D59070}" type="presParOf" srcId="{C18E4812-C36C-4299-A23F-F302133DE763}" destId="{C5AC6143-59D1-4B00-BB54-9411E2A2B7A8}" srcOrd="2" destOrd="0" presId="urn:microsoft.com/office/officeart/2005/8/layout/hierarchy4#2"/>
    <dgm:cxn modelId="{6ED225B3-B8BE-45E7-80BE-93729EED8A23}" type="presParOf" srcId="{C5AC6143-59D1-4B00-BB54-9411E2A2B7A8}" destId="{4A9763C1-EDA1-45C9-8C0D-0D8BCFBFE4CE}" srcOrd="0" destOrd="0" presId="urn:microsoft.com/office/officeart/2005/8/layout/hierarchy4#2"/>
    <dgm:cxn modelId="{450595F5-D4DC-4058-B727-CD0E3956EDAC}" type="presParOf" srcId="{4A9763C1-EDA1-45C9-8C0D-0D8BCFBFE4CE}" destId="{65D17466-8AE6-4EF6-80A3-4A2D022A1AF2}" srcOrd="0" destOrd="0" presId="urn:microsoft.com/office/officeart/2005/8/layout/hierarchy4#2"/>
    <dgm:cxn modelId="{38CD89B1-83FF-4663-A14A-2A4C52E5B64D}" type="presParOf" srcId="{4A9763C1-EDA1-45C9-8C0D-0D8BCFBFE4CE}" destId="{43B90D46-2F30-46ED-8AD5-00925FB7223A}" srcOrd="1" destOrd="0" presId="urn:microsoft.com/office/officeart/2005/8/layout/hierarchy4#2"/>
    <dgm:cxn modelId="{27B99D7E-4548-4DEB-909F-344F804FC9D8}" type="presParOf" srcId="{4A9763C1-EDA1-45C9-8C0D-0D8BCFBFE4CE}" destId="{5265AFDA-E228-4DDC-9FDB-99B5739E8799}" srcOrd="2" destOrd="0" presId="urn:microsoft.com/office/officeart/2005/8/layout/hierarchy4#2"/>
    <dgm:cxn modelId="{EF38F944-8C9F-4954-BB72-7F867490F0B3}" type="presParOf" srcId="{C5AC6143-59D1-4B00-BB54-9411E2A2B7A8}" destId="{34141CC7-894D-4C91-ABB5-790C952BBCF1}" srcOrd="1" destOrd="0" presId="urn:microsoft.com/office/officeart/2005/8/layout/hierarchy4#2"/>
    <dgm:cxn modelId="{3784D0A2-8710-4959-AA26-D018E401D58C}" type="presParOf" srcId="{C5AC6143-59D1-4B00-BB54-9411E2A2B7A8}" destId="{4DBD85E0-526A-433E-AA20-844244992F90}" srcOrd="2" destOrd="0" presId="urn:microsoft.com/office/officeart/2005/8/layout/hierarchy4#2"/>
    <dgm:cxn modelId="{AE638A02-8094-4149-9179-1045F88C748E}" type="presParOf" srcId="{4DBD85E0-526A-433E-AA20-844244992F90}" destId="{D1C32F7D-B459-45E7-8599-1C37444288A4}" srcOrd="0" destOrd="0" presId="urn:microsoft.com/office/officeart/2005/8/layout/hierarchy4#2"/>
    <dgm:cxn modelId="{20A13AAD-F9A6-4E8B-ADB9-CCBB6E16B5C7}" type="presParOf" srcId="{4DBD85E0-526A-433E-AA20-844244992F90}" destId="{5D2D5C49-3FCA-409B-A2C5-D92FC98F2CAA}" srcOrd="1" destOrd="0" presId="urn:microsoft.com/office/officeart/2005/8/layout/hierarchy4#2"/>
    <dgm:cxn modelId="{EAA06C8F-EDE7-4BFB-87A2-5961BDD3F696}" type="presParOf" srcId="{4DBD85E0-526A-433E-AA20-844244992F90}" destId="{626C0D09-BFC6-4CE1-B7D1-362C534ADE8D}" srcOrd="2" destOrd="0" presId="urn:microsoft.com/office/officeart/2005/8/layout/hierarchy4#2"/>
    <dgm:cxn modelId="{F9115974-EE6D-4AC2-BD32-6C93ED3418E5}" type="presParOf" srcId="{C5AC6143-59D1-4B00-BB54-9411E2A2B7A8}" destId="{446599AB-B680-4B28-82B7-0593C47118C8}" srcOrd="3" destOrd="0" presId="urn:microsoft.com/office/officeart/2005/8/layout/hierarchy4#2"/>
    <dgm:cxn modelId="{53233DDF-6171-4BBA-8DFF-16F34E3716C7}" type="presParOf" srcId="{C5AC6143-59D1-4B00-BB54-9411E2A2B7A8}" destId="{65C5EE98-B3C9-4E5C-8CBF-883A24D98EC7}" srcOrd="4" destOrd="0" presId="urn:microsoft.com/office/officeart/2005/8/layout/hierarchy4#2"/>
    <dgm:cxn modelId="{F0EDF3FA-A321-4EF3-BAAD-134579E2D43A}" type="presParOf" srcId="{65C5EE98-B3C9-4E5C-8CBF-883A24D98EC7}" destId="{5C53023D-DA3B-429C-A637-D4C76DD550B7}" srcOrd="0" destOrd="0" presId="urn:microsoft.com/office/officeart/2005/8/layout/hierarchy4#2"/>
    <dgm:cxn modelId="{D05A455C-0951-42B1-89C0-E453166528D3}" type="presParOf" srcId="{65C5EE98-B3C9-4E5C-8CBF-883A24D98EC7}" destId="{8D10DD1F-A51D-4898-B8C6-0BEA1FF0195A}" srcOrd="1" destOrd="0" presId="urn:microsoft.com/office/officeart/2005/8/layout/hierarchy4#2"/>
    <dgm:cxn modelId="{E03824CE-8E66-4F15-AA15-BDF9F25A9865}" type="presParOf" srcId="{65C5EE98-B3C9-4E5C-8CBF-883A24D98EC7}" destId="{58BE194D-6F64-4005-9BF5-B80B19E05BEF}" srcOrd="2" destOrd="0" presId="urn:microsoft.com/office/officeart/2005/8/layout/hierarchy4#2"/>
    <dgm:cxn modelId="{D40EB434-6C38-4AA0-9B40-BA305AE0C07C}" type="presParOf" srcId="{C5AC6143-59D1-4B00-BB54-9411E2A2B7A8}" destId="{D7003DC4-A656-4909-B2FF-FAA6419ACEC7}" srcOrd="5" destOrd="0" presId="urn:microsoft.com/office/officeart/2005/8/layout/hierarchy4#2"/>
    <dgm:cxn modelId="{A80C1538-E05C-41DA-B046-76ABDC68A714}" type="presParOf" srcId="{C5AC6143-59D1-4B00-BB54-9411E2A2B7A8}" destId="{12A9463C-744C-4DE4-8E88-C6444D940494}" srcOrd="6" destOrd="0" presId="urn:microsoft.com/office/officeart/2005/8/layout/hierarchy4#2"/>
    <dgm:cxn modelId="{8BE0C5ED-7405-4FAC-BB29-761F084712C1}" type="presParOf" srcId="{12A9463C-744C-4DE4-8E88-C6444D940494}" destId="{71888359-F0DC-489E-B35A-9F5289C4BFFD}" srcOrd="0" destOrd="0" presId="urn:microsoft.com/office/officeart/2005/8/layout/hierarchy4#2"/>
    <dgm:cxn modelId="{3C14A752-CB66-4049-A241-F473D96D64BF}" type="presParOf" srcId="{12A9463C-744C-4DE4-8E88-C6444D940494}" destId="{4D76A402-D8DD-43C1-A7CD-A27840BCC8B9}" srcOrd="1" destOrd="0" presId="urn:microsoft.com/office/officeart/2005/8/layout/hierarchy4#2"/>
    <dgm:cxn modelId="{C4C5EB46-2279-4376-A887-D1CF26B156B2}" type="presParOf" srcId="{12A9463C-744C-4DE4-8E88-C6444D940494}" destId="{856176A2-0199-4FA6-AC46-6B8D767AB282}" srcOrd="2" destOrd="0" presId="urn:microsoft.com/office/officeart/2005/8/layout/hierarchy4#2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BA8CF1F-3B4A-4B6A-8877-CB03CDDAB1E9}">
      <dsp:nvSpPr>
        <dsp:cNvPr id="0" name=""/>
        <dsp:cNvSpPr/>
      </dsp:nvSpPr>
      <dsp:spPr>
        <a:xfrm>
          <a:off x="0" y="504741"/>
          <a:ext cx="4419600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C4E78D-0D98-4ED2-B23A-71FEC19A6436}">
      <dsp:nvSpPr>
        <dsp:cNvPr id="0" name=""/>
        <dsp:cNvSpPr/>
      </dsp:nvSpPr>
      <dsp:spPr>
        <a:xfrm>
          <a:off x="241478" y="117642"/>
          <a:ext cx="3577361" cy="7084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130000" dist="101600" dir="2700000" algn="tl" rotWithShape="0">
            <a:srgbClr val="000000">
              <a:alpha val="35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6935" tIns="0" rIns="116935" bIns="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/>
            <a:t>全息投影</a:t>
          </a:r>
          <a:endParaRPr lang="zh-CN" sz="2400" kern="1200" dirty="0"/>
        </a:p>
      </dsp:txBody>
      <dsp:txXfrm>
        <a:off x="241478" y="117642"/>
        <a:ext cx="3577361" cy="708480"/>
      </dsp:txXfrm>
    </dsp:sp>
    <dsp:sp modelId="{51228DB3-E7D4-486B-A0C1-9A59D129891F}">
      <dsp:nvSpPr>
        <dsp:cNvPr id="0" name=""/>
        <dsp:cNvSpPr/>
      </dsp:nvSpPr>
      <dsp:spPr>
        <a:xfrm>
          <a:off x="0" y="1593381"/>
          <a:ext cx="4419600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E5634D-BCAA-48AB-BADB-754A15E9B7AC}">
      <dsp:nvSpPr>
        <dsp:cNvPr id="0" name=""/>
        <dsp:cNvSpPr/>
      </dsp:nvSpPr>
      <dsp:spPr>
        <a:xfrm>
          <a:off x="241478" y="1219714"/>
          <a:ext cx="3618353" cy="70848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130000" dist="101600" dir="2700000" algn="tl" rotWithShape="0">
            <a:srgbClr val="000000">
              <a:alpha val="35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6935" tIns="0" rIns="116935" bIns="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DNA</a:t>
          </a:r>
          <a:r>
            <a:rPr lang="zh-CN" altLang="en-US" sz="2400" kern="1200" dirty="0" smtClean="0"/>
            <a:t>特征、自我进化</a:t>
          </a:r>
          <a:endParaRPr lang="zh-CN" sz="2400" kern="1200" dirty="0"/>
        </a:p>
      </dsp:txBody>
      <dsp:txXfrm>
        <a:off x="241478" y="1219714"/>
        <a:ext cx="3618353" cy="708480"/>
      </dsp:txXfrm>
    </dsp:sp>
    <dsp:sp modelId="{2DB5D132-AB90-49A4-A479-F0988A86E33E}">
      <dsp:nvSpPr>
        <dsp:cNvPr id="0" name=""/>
        <dsp:cNvSpPr/>
      </dsp:nvSpPr>
      <dsp:spPr>
        <a:xfrm>
          <a:off x="0" y="2660684"/>
          <a:ext cx="4419600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FD44AC-C5B0-407B-B2EE-07415AFE4DC4}">
      <dsp:nvSpPr>
        <dsp:cNvPr id="0" name=""/>
        <dsp:cNvSpPr/>
      </dsp:nvSpPr>
      <dsp:spPr>
        <a:xfrm>
          <a:off x="220980" y="2294922"/>
          <a:ext cx="3618383" cy="70848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130000" dist="101600" dir="2700000" algn="tl" rotWithShape="0">
            <a:srgbClr val="000000">
              <a:alpha val="35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6935" tIns="0" rIns="116935" bIns="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/>
            <a:t>体感操作</a:t>
          </a:r>
          <a:endParaRPr lang="zh-CN" sz="2400" kern="1200" dirty="0"/>
        </a:p>
      </dsp:txBody>
      <dsp:txXfrm>
        <a:off x="220980" y="2294922"/>
        <a:ext cx="3618383" cy="708480"/>
      </dsp:txXfrm>
    </dsp:sp>
    <dsp:sp modelId="{56015E43-931D-4CAD-85C0-E9EB84437182}">
      <dsp:nvSpPr>
        <dsp:cNvPr id="0" name=""/>
        <dsp:cNvSpPr/>
      </dsp:nvSpPr>
      <dsp:spPr>
        <a:xfrm>
          <a:off x="0" y="3770661"/>
          <a:ext cx="4419600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A5797B-20EE-4298-BA50-C968CEE241D4}">
      <dsp:nvSpPr>
        <dsp:cNvPr id="0" name=""/>
        <dsp:cNvSpPr/>
      </dsp:nvSpPr>
      <dsp:spPr>
        <a:xfrm>
          <a:off x="220980" y="3416421"/>
          <a:ext cx="3594067" cy="708480"/>
        </a:xfrm>
        <a:prstGeom prst="roundRect">
          <a:avLst/>
        </a:prstGeom>
        <a:solidFill>
          <a:schemeClr val="accent6"/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130000" dist="101600" dir="2700000" algn="tl" rotWithShape="0">
            <a:srgbClr val="000000">
              <a:alpha val="35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6935" tIns="0" rIns="116935" bIns="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/>
            <a:t>完全在线</a:t>
          </a:r>
          <a:endParaRPr lang="zh-CN" sz="2400" kern="1200" dirty="0"/>
        </a:p>
      </dsp:txBody>
      <dsp:txXfrm>
        <a:off x="220980" y="3416421"/>
        <a:ext cx="3594067" cy="708480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FB9287B-8E97-4F8F-B24C-D9F2A4B775E7}">
      <dsp:nvSpPr>
        <dsp:cNvPr id="0" name=""/>
        <dsp:cNvSpPr/>
      </dsp:nvSpPr>
      <dsp:spPr>
        <a:xfrm rot="16200000">
          <a:off x="-196715" y="196715"/>
          <a:ext cx="3212831" cy="2819399"/>
        </a:xfrm>
        <a:prstGeom prst="round1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190500" dist="228600" dir="2700000" sy="90000" rotWithShape="0">
            <a:srgbClr val="000000">
              <a:alpha val="255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248920" bIns="24892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500" kern="1200" dirty="0" smtClean="0"/>
            <a:t>凸包与模式匹配</a:t>
          </a:r>
          <a:endParaRPr lang="zh-CN" sz="3500" kern="1200" dirty="0"/>
        </a:p>
      </dsp:txBody>
      <dsp:txXfrm rot="16200000">
        <a:off x="204888" y="-204888"/>
        <a:ext cx="2409623" cy="2819399"/>
      </dsp:txXfrm>
    </dsp:sp>
    <dsp:sp modelId="{A1B2E022-D947-4A36-9425-E70251C9DC27}">
      <dsp:nvSpPr>
        <dsp:cNvPr id="0" name=""/>
        <dsp:cNvSpPr/>
      </dsp:nvSpPr>
      <dsp:spPr>
        <a:xfrm>
          <a:off x="2819399" y="0"/>
          <a:ext cx="2819399" cy="3212831"/>
        </a:xfrm>
        <a:prstGeom prst="round1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190500" dist="228600" dir="2700000" sy="90000" rotWithShape="0">
            <a:srgbClr val="000000">
              <a:alpha val="255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8920" tIns="133350" rIns="133350" bIns="24892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500" kern="1200" dirty="0" smtClean="0"/>
            <a:t>遗传算法与神经网络</a:t>
          </a:r>
          <a:endParaRPr lang="zh-CN" sz="3500" kern="1200" dirty="0"/>
        </a:p>
      </dsp:txBody>
      <dsp:txXfrm>
        <a:off x="2819399" y="0"/>
        <a:ext cx="2819399" cy="2409623"/>
      </dsp:txXfrm>
    </dsp:sp>
    <dsp:sp modelId="{906459C7-473F-4025-96D9-132B0F109E5D}">
      <dsp:nvSpPr>
        <dsp:cNvPr id="0" name=""/>
        <dsp:cNvSpPr/>
      </dsp:nvSpPr>
      <dsp:spPr>
        <a:xfrm rot="10800000">
          <a:off x="0" y="3212831"/>
          <a:ext cx="2819399" cy="3212831"/>
        </a:xfrm>
        <a:prstGeom prst="round1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190500" dist="228600" dir="2700000" sy="90000" rotWithShape="0">
            <a:srgbClr val="000000">
              <a:alpha val="255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248920" rIns="248920" bIns="13335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500" kern="1200" dirty="0" smtClean="0"/>
            <a:t>加密与解密</a:t>
          </a:r>
          <a:r>
            <a:rPr lang="en-US" altLang="zh-CN" sz="3500" kern="1200" dirty="0" smtClean="0"/>
            <a:t>MD5,SHA1</a:t>
          </a:r>
          <a:endParaRPr lang="zh-CN" sz="3500" kern="1200" dirty="0"/>
        </a:p>
      </dsp:txBody>
      <dsp:txXfrm rot="10800000">
        <a:off x="0" y="4016038"/>
        <a:ext cx="2819399" cy="2409623"/>
      </dsp:txXfrm>
    </dsp:sp>
    <dsp:sp modelId="{F013E633-9EB5-4600-B43A-0DAC78F0D6C6}">
      <dsp:nvSpPr>
        <dsp:cNvPr id="0" name=""/>
        <dsp:cNvSpPr/>
      </dsp:nvSpPr>
      <dsp:spPr>
        <a:xfrm rot="5400000">
          <a:off x="2622684" y="3409546"/>
          <a:ext cx="3212831" cy="2819399"/>
        </a:xfrm>
        <a:prstGeom prst="round1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190500" dist="228600" dir="2700000" sy="90000" rotWithShape="0">
            <a:srgbClr val="000000">
              <a:alpha val="255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8920" tIns="248920" rIns="133350" bIns="13335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500" kern="1200" dirty="0" smtClean="0"/>
            <a:t>D*</a:t>
          </a:r>
          <a:r>
            <a:rPr lang="zh-CN" altLang="en-US" sz="3500" kern="1200" dirty="0" smtClean="0"/>
            <a:t>寻路</a:t>
          </a:r>
          <a:endParaRPr lang="zh-CN" sz="3500" kern="1200" dirty="0"/>
        </a:p>
      </dsp:txBody>
      <dsp:txXfrm rot="5400000">
        <a:off x="3024288" y="3811150"/>
        <a:ext cx="2409623" cy="2819399"/>
      </dsp:txXfrm>
    </dsp:sp>
    <dsp:sp modelId="{DD53D959-CC82-417F-9E8B-65A2DCA788A7}">
      <dsp:nvSpPr>
        <dsp:cNvPr id="0" name=""/>
        <dsp:cNvSpPr/>
      </dsp:nvSpPr>
      <dsp:spPr>
        <a:xfrm>
          <a:off x="1973579" y="2409623"/>
          <a:ext cx="1691640" cy="1606415"/>
        </a:xfrm>
        <a:prstGeom prst="roundRect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190500" dist="228600" dir="2700000" sy="90000" rotWithShape="0">
            <a:srgbClr val="000000">
              <a:alpha val="25500"/>
            </a:srgbClr>
          </a:outerShdw>
        </a:effectLst>
        <a:sp3d z="50080"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500" kern="1200" dirty="0" smtClean="0"/>
            <a:t>可行性</a:t>
          </a:r>
          <a:endParaRPr lang="zh-CN" sz="3500" kern="1200" dirty="0"/>
        </a:p>
      </dsp:txBody>
      <dsp:txXfrm>
        <a:off x="1973579" y="2409623"/>
        <a:ext cx="1691640" cy="1606415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#1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1#1" minVer="12.0">
  <dgm:title val=""/>
  <dgm:desc val=""/>
  <dgm:catLst>
    <dgm:cat type="matrix" pri="2000"/>
  </dgm:catLst>
  <dgm:sampData>
    <dgm:dataModel>
      <dgm:ptLst>
        <dgm:pt modelId="0" type="doc">
          <dgm:prSet phldr="1"/>
        </dgm:pt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100"/>
    </dgm:constrLst>
    <dgm:choose name="Name1">
      <dgm:if name="Name2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3">
              <dgm:if name="Name4" func="var" arg="dir" op="equ" val="norm">
                <dgm:presOf axis="ch ch desOrSelf" ptType="node node node" st="1 1 1" cnt="1 1 0"/>
              </dgm:if>
              <dgm:else name="Name5">
                <dgm:presOf axis="ch ch desOrSelf" ptType="node node node" st="1 2 1" cnt="1 1 0"/>
              </dgm:else>
            </dgm:choose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6">
              <dgm:if name="Name7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8">
                <dgm:alg type="tx"/>
              </dgm:else>
            </dgm:choose>
            <dgm:shape xmlns:r="http://schemas.openxmlformats.org/officeDocument/2006/relationships" rot="270" type="round1Rect" r:blip="" hideGeom="1">
              <dgm:adjLst>
                <dgm:adj idx="1" val="0.2"/>
              </dgm:adjLst>
            </dgm:shape>
            <dgm:choose name="Name9">
              <dgm:if name="Name10" func="var" arg="dir" op="equ" val="norm">
                <dgm:presOf axis="ch ch desOrSelf" ptType="node node node" st="1 1 1" cnt="1 1 0"/>
              </dgm:if>
              <dgm:else name="Name11">
                <dgm:presOf axis="ch ch desOrSelf" ptType="node node node" st="1 2 1" cnt="1 1 0"/>
              </dgm:else>
            </dgm:choose>
            <dgm:constrLst>
              <dgm:constr type="tMarg" refType="primFontSz" fact="0.3"/>
              <dgm:constr type="lMarg" refType="primFontSz" fact="0.3"/>
            </dgm:constrLst>
            <dgm:ruleLst>
              <dgm:rule type="primFontSz" val="2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2">
              <dgm:if name="Name13" func="var" arg="dir" op="equ" val="norm">
                <dgm:presOf axis="ch ch desOrSelf" ptType="node node node" st="1 2 1" cnt="1 1 0"/>
              </dgm:if>
              <dgm:else name="Name14">
                <dgm:presOf axis="ch ch desOrSelf" ptType="node node node" st="1 1 1" cnt="1 1 0"/>
              </dgm:else>
            </dgm:choose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5">
              <dgm:if name="Name1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7">
                <dgm:alg type="tx"/>
              </dgm:else>
            </dgm:choose>
            <dgm:shape xmlns:r="http://schemas.openxmlformats.org/officeDocument/2006/relationships" type="round1Rect" r:blip="" hideGeom="1">
              <dgm:adjLst/>
            </dgm:shape>
            <dgm:choose name="Name18">
              <dgm:if name="Name19" func="var" arg="dir" op="equ" val="norm">
                <dgm:presOf axis="ch ch desOrSelf" ptType="node node node" st="1 2 1" cnt="1 1 0"/>
              </dgm:if>
              <dgm:else name="Name20">
                <dgm:presOf axis="ch ch desOrSelf" ptType="node node node" st="1 1 1" cnt="1 1 0"/>
              </dgm:else>
            </dgm:choose>
            <dgm:constrLst>
              <dgm:constr type="tMarg" refType="primFontSz" fact="0.3"/>
              <dgm:constr type="rMarg" refType="primFontSz" fact="0.3"/>
            </dgm:constrLst>
            <dgm:ruleLst>
              <dgm:rule type="primFontSz" val="2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1">
              <dgm:if name="Name22" func="var" arg="dir" op="equ" val="norm">
                <dgm:presOf axis="ch ch desOrSelf" ptType="node node node" st="1 3 1" cnt="1 1 0"/>
              </dgm:if>
              <dgm:else name="Name23">
                <dgm:presOf axis="ch ch desOrSelf" ptType="node node node" st="1 4 1" cnt="1 1 0"/>
              </dgm:else>
            </dgm:choose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4">
              <dgm:if name="Name2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6">
                <dgm:alg type="tx"/>
              </dgm:else>
            </dgm:choose>
            <dgm:shape xmlns:r="http://schemas.openxmlformats.org/officeDocument/2006/relationships" rot="180" type="round1Rect" r:blip="" hideGeom="1">
              <dgm:adjLst/>
            </dgm:shape>
            <dgm:choose name="Name27">
              <dgm:if name="Name28" func="var" arg="dir" op="equ" val="norm">
                <dgm:presOf axis="ch ch desOrSelf" ptType="node node node" st="1 3 1" cnt="1 1 0"/>
              </dgm:if>
              <dgm:else name="Name29">
                <dgm:presOf axis="ch ch desOrSelf" ptType="node node node" st="1 4 1" cnt="1 1 0"/>
              </dgm:else>
            </dgm:choose>
            <dgm:constrLst>
              <dgm:constr type="bMarg" refType="primFontSz" fact="0.3"/>
              <dgm:constr type="lMarg" refType="primFontSz" fact="0.3"/>
            </dgm:constrLst>
            <dgm:ruleLst>
              <dgm:rule type="primFontSz" val="2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30">
              <dgm:if name="Name31" func="var" arg="dir" op="equ" val="norm">
                <dgm:presOf axis="ch ch desOrSelf" ptType="node node node" st="1 4 1" cnt="1 1 0"/>
              </dgm:if>
              <dgm:else name="Name32">
                <dgm:presOf axis="ch ch desOrSelf" ptType="node node node" st="1 3 1" cnt="1 1 0"/>
              </dgm:else>
            </dgm:choose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3">
              <dgm:if name="Name3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5">
                <dgm:alg type="tx"/>
              </dgm:else>
            </dgm:choose>
            <dgm:shape xmlns:r="http://schemas.openxmlformats.org/officeDocument/2006/relationships" rot="90" type="round1Rect" r:blip="" hideGeom="1">
              <dgm:adjLst/>
            </dgm:shape>
            <dgm:choose name="Name36">
              <dgm:if name="Name37" func="var" arg="dir" op="equ" val="norm">
                <dgm:presOf axis="ch ch desOrSelf" ptType="node node node" st="1 4 1" cnt="1 1 0"/>
              </dgm:if>
              <dgm:else name="Name38">
                <dgm:presOf axis="ch ch desOrSelf" ptType="node node node" st="1 3 1" cnt="1 1 0"/>
              </dgm:else>
            </dgm:choose>
            <dgm:constrLst>
              <dgm:constr type="bMarg" refType="primFontSz" fact="0.3"/>
              <dgm:constr type="rMarg" refType="primFontSz" fact="0.3"/>
            </dgm:constrLst>
            <dgm:ruleLst>
              <dgm:rule type="primFontSz" val="2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2" fact="NaN" max="NaN"/>
          </dgm:ruleLst>
        </dgm:layoutNode>
      </dgm:if>
      <dgm:else name="Name39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6#1" minVer="12.0">
  <dgm:title val=""/>
  <dgm:desc val=""/>
  <dgm:catLst>
    <dgm:cat type="cycle" pri="9000"/>
    <dgm:cat type="relationship" pri="21000"/>
  </dgm:catLst>
  <dgm:sampData>
    <dgm:dataModel>
      <dgm:ptLst>
        <dgm:pt modelId="0" type="doc">
          <dgm:prSet phldr="1"/>
        </dgm:pt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100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100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100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 fact="-1"/>
              <dgm:constr type="h" for="ch" forName="singleconn" refType="w" refFor="ch" refForName="oneComp" fact="0.24"/>
              <dgm:constr type="diam" for="ch" refType="diam" op="equ" fact="-1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100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constrLst>
          <dgm:constr type="w" val="1"/>
          <dgm:constr type="h" refType="w"/>
          <dgm:constr type="lMarg"/>
          <dgm:constr type="rMarg"/>
          <dgm:constr type="tMarg"/>
          <dgm:constr type="bMarg"/>
        </dgm:constrLst>
        <dgm:ruleLst>
          <dgm:rule type="primFontSz" val="2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/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</dgm:constrLst>
                <dgm:ruleLst>
                  <dgm:rule type="primFontSz" val="2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constrLst>
                  <dgm:constr type="h" refType="w"/>
                </dgm:constrLst>
                <dgm:presOf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constrLst>
                    <dgm:constr type="begPad"/>
                    <dgm:constr type="endPad"/>
                  </dgm:constrLst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</dgm:constrLst>
                  <dgm:ruleLst>
                    <dgm:rule type="primFontSz" val="2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constrLst>
                  <dgm:constr type="h" refType="w"/>
                </dgm:constrLst>
                <dgm:presOf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constrLst>
                  <dgm:constr type="h" refType="w"/>
                </dgm:constrLst>
                <dgm:presOf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constrLst>
                  <dgm:constr type="h" refType="w"/>
                </dgm:constrLst>
                <dgm:presOf/>
              </dgm:layoutNode>
              <dgm:forEach name="sibTransForEach1" axis="followSib" ptType="sibTrans" hideLastTrans="0" cnt="1">
                <dgm:layoutNode name="singleconn" styleLbl="sibTrans2D1">
                  <dgm:choose name="Name25">
                    <dgm:if name="Name26" func="var" arg="dir" op="equ" val="norm">
                      <dgm:alg type="conn">
                        <dgm:param type="connRout" val="longCurve"/>
                        <dgm:param type="begPts" val="bCtr"/>
                        <dgm:param type="endPts" val="tCtr"/>
                        <dgm:param type="begSty" val="noArr"/>
                        <dgm:param type="endSty" val="noArr"/>
                        <dgm:param type="srcNode" val="dummyConnPt"/>
                        <dgm:param type="dstNode" val="dummyConnPt"/>
                      </dgm:alg>
                      <dgm:shape xmlns:r="http://schemas.openxmlformats.org/officeDocument/2006/relationships" type="conn" r:blip="" zOrderOff="-999">
                        <dgm:adjLst/>
                      </dgm:shape>
                      <dgm:constrLst>
                        <dgm:constr type="begPad"/>
                        <dgm:constr type="endPad"/>
                      </dgm:constrLst>
                    </dgm:if>
                    <dgm:else name="Name27">
                      <dgm:alg type="conn">
                        <dgm:param type="connRout" val="longCurve"/>
                        <dgm:param type="begPts" val="bCtr"/>
                        <dgm:param type="endPts" val="tCtr"/>
                        <dgm:param type="begSty" val="noArr"/>
                        <dgm:param type="endSty" val="noArr"/>
                        <dgm:param type="srcNode" val="dummyConnPt"/>
                        <dgm:param type="dstNode" val="dummyConnPt"/>
                      </dgm:alg>
                      <dgm:shape xmlns:r="http://schemas.openxmlformats.org/officeDocument/2006/relationships" type="conn" r:blip="" zOrderOff="-999">
                        <dgm:adjLst/>
                      </dgm:shape>
                      <dgm:constrLst>
                        <dgm:constr type="begPad"/>
                        <dgm:constr type="endPad"/>
                      </dgm:constrLst>
                    </dgm:else>
                  </dgm:choose>
                </dgm:layoutNode>
              </dgm:forEach>
            </dgm:if>
            <dgm:else name="Name28"/>
          </dgm:choos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4#2" minVer="12.0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h" for="des" ptType="node" op="equ"/>
      <dgm:constr type="primFontSz" for="des" forName="txOne" val="100"/>
      <dgm:constr type="primFontSz" for="des" forName="txTwo" val="100"/>
      <dgm:constr type="primFontSz" for="des" forName="txTwo" refType="primFontSz" refFor="des" refForName="txOne" op="lte"/>
      <dgm:constr type="primFontSz" for="des" forName="txThree" val="100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100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horzOne" refType="w"/>
          <dgm:constr type="w" for="ch" forName="txOne" refType="w" refFor="ch" refForName="horzOne" op="equ"/>
          <dgm:constr type="h" for="ch" forName="txOne" refType="w" refFor="ch" refForName="txOne" fact="0.56"/>
          <dgm:constr type="userH" for="des" ptType="node" refType="h" refFor="ch" refForName="txOne" op="equ"/>
        </dgm:constrLst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2" fact="NaN" max="NaN"/>
          </dgm:ruleLst>
        </dgm:layoutNode>
        <dgm:layoutNode name="parTransOne">
          <dgm:alg type="sp"/>
          <dgm:shape xmlns:r="http://schemas.openxmlformats.org/officeDocument/2006/relationships" r:blip="">
            <dgm:adjLst/>
          </dgm:shape>
          <dgm:presOf/>
          <dgm:constrLst/>
        </dgm:layoutNode>
        <dgm:layoutNode name="horzOne">
          <dgm:choose name="Name5">
            <dgm:if name="Name6" func="var" arg="dir" op="equ" val="norm">
              <dgm:alg type="lin">
                <dgm:param type="linDir" val="fromL"/>
                <dgm:param type="nodeVertAlign" val="t"/>
              </dgm:alg>
            </dgm:if>
            <dgm:else name="Name7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vertTwo" refType="w"/>
          </dgm:constrLst>
          <dgm:forEach name="Name8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horzTwo" refType="w"/>
                <dgm:constr type="w" for="ch" forName="txTwo" refType="w" refFor="ch" refForName="horzTwo" op="equ"/>
              </dgm:constrLst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2" fact="NaN" max="NaN"/>
                </dgm:ruleLst>
              </dgm:layoutNode>
              <dgm:layoutNode name="parTransTwo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  <dgm:layoutNode name="horzTwo">
                <dgm:choose name="Name9">
                  <dgm:if name="Name10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1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vertThree" refType="w"/>
                </dgm:constrLst>
                <dgm:forEach name="Name12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horzThree" refType="w"/>
                      <dgm:constr type="w" for="ch" forName="txThree" refType="w" refFor="ch" refForName="horzThree" op="equ"/>
                    </dgm:constrLst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2" fact="NaN" max="NaN"/>
                      </dgm:ruleLst>
                    </dgm:layoutNode>
                    <dgm:layoutNode name="parTransThree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</dgm:layoutNode>
                    <dgm:layoutNode name="horzThree">
                      <dgm:choose name="Name13">
                        <dgm:if name="Name14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15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w" for="ch" forName="vertFour" refType="w"/>
                      </dgm:constr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horzFour" refType="w" op="equ"/>
                            <dgm:constr type="w" for="ch" forName="txFour" refType="w" refFor="ch" refForName="horzFour" op="equ"/>
                          </dgm:constrLst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2" fact="NaN" max="NaN"/>
                            </dgm:ruleLst>
                          </dgm:layoutNode>
                          <dgm:layoutNode name="parTransFour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</dgm:layoutNode>
                          <dgm:layoutNode name="horzFour">
                            <dgm:choose name="Name16">
                              <dgm:if name="Name17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18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vertFour" refType="w"/>
                            </dgm:constrLst>
                            <dgm:forEach name="Name19" ref="repeat"/>
                          </dgm:layoutNode>
                        </dgm:layoutNode>
                        <dgm:choose name="Name20">
                          <dgm:if name="Name21" axis="self" ptType="node" func="revPos" op="gte" val="2">
                            <dgm:forEach name="Name22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>
                                  <dgm:constr type="w" val="15"/>
                                </dgm:constrLst>
                              </dgm:layoutNode>
                            </dgm:forEach>
                          </dgm:if>
                          <dgm:else name="Name23"/>
                        </dgm:choose>
                      </dgm:forEach>
                    </dgm:layoutNode>
                  </dgm:layoutNode>
                  <dgm:choose name="Name24">
                    <dgm:if name="Name25" axis="self" ptType="node" func="revPos" op="gte" val="2">
                      <dgm:forEach name="Name26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val="15"/>
                          </dgm:constrLst>
                        </dgm:layoutNode>
                      </dgm:forEach>
                    </dgm:if>
                    <dgm:else name="Name27"/>
                  </dgm:choose>
                </dgm:forEach>
              </dgm:layoutNode>
            </dgm:layoutNode>
            <dgm:choose name="Name28">
              <dgm:if name="Name29" axis="self" ptType="node" func="revPos" op="gte" val="2">
                <dgm:forEach name="Name30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val="15"/>
                    </dgm:constrLst>
                  </dgm:layoutNode>
                </dgm:forEach>
              </dgm:if>
              <dgm:else name="Name31"/>
            </dgm:choose>
          </dgm:forEach>
        </dgm:layoutNode>
      </dgm:layoutNode>
      <dgm:choose name="Name32">
        <dgm:if name="Name33" axis="self" ptType="node" func="revPos" op="gte" val="2">
          <dgm:forEach name="Name34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>
                <dgm:constr type="w" val="15"/>
              </dgm:constrLst>
            </dgm:layoutNode>
          </dgm:forEach>
        </dgm:if>
        <dgm:else name="Name35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#1">
  <dgm:title val="Simple 2"/>
  <dgm:desc val="Simple 2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6#1">
  <dgm:title val="3-D Style 6"/>
  <dgm:desc val="3-D Style 6"/>
  <dgm:catLst>
    <dgm:cat type="3D" pri="11600"/>
  </dgm:catLst>
  <dgm:scene3d>
    <a:camera prst="perspectiveRelaxedModerately" zoom="92000"/>
    <a:lightRig rig="balanced" dir="t">
      <a:rot lat="0" lon="0" rev="12700000"/>
    </a:lightRig>
  </dgm:scene3d>
  <dgm:styleLbl name="node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5400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54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5400" prstMaterial="plastic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75000" prstMaterial="plastic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2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3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4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fgAcc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0400" extrusionH="12700" prstMaterial="plastic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#2">
  <dgm:title val="Simple 2"/>
  <dgm:desc val="Simple 2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5#1">
  <dgm:title val="3-D Style 5"/>
  <dgm:desc val="3-D Style 5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 latinLnBrk="0">
              <a:defRPr lang="zh-CN" sz="1200"/>
            </a:lvl1pPr>
            <a:extLst/>
          </a:lstStyle>
          <a:p>
            <a:endParaRPr lang="zh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 latinLnBrk="0">
              <a:defRPr lang="zh-CN" sz="1200"/>
            </a:lvl1pPr>
            <a:extLst/>
          </a:lstStyle>
          <a:p>
            <a:fld id="{C238408C-6839-46EE-8131-EDA75C487F2E}" type="datetimeFigureOut">
              <a:rPr/>
              <a:pPr/>
              <a:t>2006-6-30</a:t>
            </a:fld>
            <a:endParaRPr lang="zh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>
            <a:extLst/>
          </a:lstStyle>
          <a:p>
            <a:endParaRPr lang="zh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>
            <a:extLst/>
          </a:lstStyle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 latinLnBrk="0">
              <a:defRPr lang="zh-CN" sz="1200"/>
            </a:lvl1pPr>
            <a:extLst/>
          </a:lstStyle>
          <a:p>
            <a:endParaRPr 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 latinLnBrk="0">
              <a:defRPr lang="zh-CN" sz="1200"/>
            </a:lvl1pPr>
            <a:extLst/>
          </a:lstStyle>
          <a:p>
            <a:fld id="{87D77045-401A-4D5E-BFE3-54C21A8A6634}" type="slidenum">
              <a:rPr/>
              <a:pPr/>
              <a:t>‹#›</a:t>
            </a:fld>
            <a:endParaRPr 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rtl="0" latinLnBrk="0">
      <a:defRPr lang="zh-CN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lang="zh-CN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lang="zh-CN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lang="zh-CN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lang="zh-CN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lang="zh-CN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lang="zh-CN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lang="zh-CN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lang="zh-CN"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77045-401A-4D5E-BFE3-54C21A8A6634}" type="slidenum">
              <a:rPr lang="en-US" altLang="zh-CN" smtClean="0"/>
              <a:pPr/>
              <a:t>2</a:t>
            </a:fld>
            <a:endParaRPr 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77045-401A-4D5E-BFE3-54C21A8A6634}" type="slidenum">
              <a:rPr lang="en-US" altLang="zh-CN" smtClean="0"/>
              <a:pPr/>
              <a:t>12</a:t>
            </a:fld>
            <a:endParaRPr 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77045-401A-4D5E-BFE3-54C21A8A6634}" type="slidenum">
              <a:rPr lang="en-US" altLang="zh-CN" smtClean="0"/>
              <a:pPr/>
              <a:t>13</a:t>
            </a:fld>
            <a:endParaRPr lang="zh-C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77045-401A-4D5E-BFE3-54C21A8A6634}" type="slidenum">
              <a:rPr lang="en-US" altLang="zh-CN" smtClean="0"/>
              <a:pPr/>
              <a:t>14</a:t>
            </a:fld>
            <a:endParaRPr lang="zh-C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77045-401A-4D5E-BFE3-54C21A8A6634}" type="slidenum">
              <a:rPr lang="en-US" altLang="zh-CN" smtClean="0"/>
              <a:pPr/>
              <a:t>15</a:t>
            </a:fld>
            <a:endParaRPr lang="zh-CN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77045-401A-4D5E-BFE3-54C21A8A6634}" type="slidenum">
              <a:rPr lang="en-US" altLang="zh-CN" smtClean="0"/>
              <a:pPr/>
              <a:t>16</a:t>
            </a:fld>
            <a:endParaRPr lang="zh-CN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77045-401A-4D5E-BFE3-54C21A8A6634}" type="slidenum">
              <a:rPr lang="en-US" altLang="zh-CN" smtClean="0"/>
              <a:pPr/>
              <a:t>17</a:t>
            </a:fld>
            <a:endParaRPr lang="zh-C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77045-401A-4D5E-BFE3-54C21A8A6634}" type="slidenum">
              <a:rPr lang="en-US" altLang="zh-CN" smtClean="0"/>
              <a:pPr/>
              <a:t>20</a:t>
            </a:fld>
            <a:endParaRPr lang="zh-CN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77045-401A-4D5E-BFE3-54C21A8A6634}" type="slidenum">
              <a:rPr lang="en-US" altLang="zh-CN" smtClean="0"/>
              <a:pPr/>
              <a:t>23</a:t>
            </a:fld>
            <a:endParaRPr 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77045-401A-4D5E-BFE3-54C21A8A6634}" type="slidenum">
              <a:rPr lang="en-US" altLang="zh-CN" smtClean="0"/>
              <a:pPr/>
              <a:t>3</a:t>
            </a:fld>
            <a:endParaRPr 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77045-401A-4D5E-BFE3-54C21A8A6634}" type="slidenum">
              <a:rPr lang="en-US" altLang="zh-CN" smtClean="0"/>
              <a:pPr/>
              <a:t>4</a:t>
            </a:fld>
            <a:endParaRPr 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77045-401A-4D5E-BFE3-54C21A8A6634}" type="slidenum">
              <a:rPr lang="en-US" altLang="zh-CN" smtClean="0"/>
              <a:pPr/>
              <a:t>5</a:t>
            </a:fld>
            <a:endParaRPr 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77045-401A-4D5E-BFE3-54C21A8A6634}" type="slidenum">
              <a:rPr lang="en-US" altLang="zh-CN" smtClean="0"/>
              <a:pPr/>
              <a:t>6</a:t>
            </a:fld>
            <a:endParaRPr 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77045-401A-4D5E-BFE3-54C21A8A6634}" type="slidenum">
              <a:rPr lang="en-US" altLang="zh-CN" smtClean="0"/>
              <a:pPr/>
              <a:t>7</a:t>
            </a:fld>
            <a:endParaRPr 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77045-401A-4D5E-BFE3-54C21A8A6634}" type="slidenum">
              <a:rPr lang="en-US" altLang="zh-CN" smtClean="0"/>
              <a:pPr/>
              <a:t>8</a:t>
            </a:fld>
            <a:endParaRPr 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77045-401A-4D5E-BFE3-54C21A8A6634}" type="slidenum">
              <a:rPr lang="en-US" altLang="zh-CN" smtClean="0"/>
              <a:pPr/>
              <a:t>9</a:t>
            </a:fld>
            <a:endParaRPr 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77045-401A-4D5E-BFE3-54C21A8A6634}" type="slidenum">
              <a:rPr lang="en-US" altLang="zh-CN" smtClean="0"/>
              <a:pPr/>
              <a:t>11</a:t>
            </a:fld>
            <a:endParaRPr 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3"/>
          <p:cNvSpPr>
            <a:spLocks/>
          </p:cNvSpPr>
          <p:nvPr/>
        </p:nvSpPr>
        <p:spPr bwMode="auto">
          <a:xfrm rot="5236414">
            <a:off x="4462128" y="1483600"/>
            <a:ext cx="4114800" cy="118872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zh-CN"/>
          </a:p>
        </p:txBody>
      </p:sp>
      <p:sp>
        <p:nvSpPr>
          <p:cNvPr id="36" name="Shape 35"/>
          <p:cNvSpPr>
            <a:spLocks/>
          </p:cNvSpPr>
          <p:nvPr/>
        </p:nvSpPr>
        <p:spPr bwMode="auto">
          <a:xfrm>
            <a:off x="4821864" y="1066800"/>
            <a:ext cx="4343400" cy="5791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3648"/>
              </a:cxn>
              <a:cxn ang="0">
                <a:pos x="720" y="2016"/>
              </a:cxn>
              <a:cxn ang="0">
                <a:pos x="2736" y="0"/>
              </a:cxn>
              <a:cxn ang="0">
                <a:pos x="2736" y="96"/>
              </a:cxn>
              <a:cxn ang="0">
                <a:pos x="744" y="2038"/>
              </a:cxn>
              <a:cxn ang="0">
                <a:pos x="48" y="3648"/>
              </a:cxn>
              <a:cxn ang="0">
                <a:pos x="0" y="3648"/>
              </a:cxn>
            </a:cxnLst>
            <a:rect l="0" t="0" r="0" b="0"/>
            <a:pathLst>
              <a:path w="2736" h="3648">
                <a:moveTo>
                  <a:pt x="0" y="3648"/>
                </a:moveTo>
                <a:lnTo>
                  <a:pt x="720" y="2016"/>
                </a:lnTo>
                <a:lnTo>
                  <a:pt x="2736" y="672"/>
                </a:lnTo>
                <a:lnTo>
                  <a:pt x="2736" y="720"/>
                </a:lnTo>
                <a:lnTo>
                  <a:pt x="744" y="2038"/>
                </a:lnTo>
                <a:lnTo>
                  <a:pt x="48" y="3648"/>
                </a:lnTo>
                <a:lnTo>
                  <a:pt x="48" y="3648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zh-CN"/>
          </a:p>
        </p:txBody>
      </p:sp>
      <p:sp>
        <p:nvSpPr>
          <p:cNvPr id="43" name="Shape 42"/>
          <p:cNvSpPr>
            <a:spLocks/>
          </p:cNvSpPr>
          <p:nvPr/>
        </p:nvSpPr>
        <p:spPr bwMode="auto">
          <a:xfrm>
            <a:off x="290624" y="-14176"/>
            <a:ext cx="5562600" cy="6553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4080"/>
              </a:cxn>
              <a:cxn ang="0">
                <a:pos x="0" y="4128"/>
              </a:cxn>
              <a:cxn ang="0">
                <a:pos x="3504" y="2640"/>
              </a:cxn>
              <a:cxn ang="0">
                <a:pos x="2880" y="0"/>
              </a:cxn>
              <a:cxn ang="0">
                <a:pos x="2832" y="0"/>
              </a:cxn>
              <a:cxn ang="0">
                <a:pos x="3465" y="2619"/>
              </a:cxn>
              <a:cxn ang="0">
                <a:pos x="0" y="4080"/>
              </a:cxn>
            </a:cxnLst>
            <a:rect l="0" t="0" r="0" b="0"/>
            <a:pathLst>
              <a:path w="3504" h="4128">
                <a:moveTo>
                  <a:pt x="0" y="4080"/>
                </a:moveTo>
                <a:lnTo>
                  <a:pt x="0" y="4128"/>
                </a:lnTo>
                <a:lnTo>
                  <a:pt x="3504" y="2640"/>
                </a:lnTo>
                <a:lnTo>
                  <a:pt x="2880" y="0"/>
                </a:lnTo>
                <a:lnTo>
                  <a:pt x="2832" y="0"/>
                </a:lnTo>
                <a:lnTo>
                  <a:pt x="3465" y="2619"/>
                </a:lnTo>
                <a:lnTo>
                  <a:pt x="0" y="4080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zh-CN"/>
          </a:p>
        </p:txBody>
      </p:sp>
      <p:sp>
        <p:nvSpPr>
          <p:cNvPr id="22" name="Shape 21"/>
          <p:cNvSpPr>
            <a:spLocks/>
          </p:cNvSpPr>
          <p:nvPr/>
        </p:nvSpPr>
        <p:spPr bwMode="auto">
          <a:xfrm>
            <a:off x="5943600" y="4267200"/>
            <a:ext cx="16002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08" y="1632"/>
              </a:cxn>
              <a:cxn ang="0">
                <a:pos x="0" y="0"/>
              </a:cxn>
              <a:cxn ang="0">
                <a:pos x="960" y="1632"/>
              </a:cxn>
              <a:cxn ang="0">
                <a:pos x="1008" y="1632"/>
              </a:cxn>
            </a:cxnLst>
            <a:rect l="0" t="0" r="0" b="0"/>
            <a:pathLst>
              <a:path w="1008" h="1632">
                <a:moveTo>
                  <a:pt x="1008" y="1632"/>
                </a:moveTo>
                <a:lnTo>
                  <a:pt x="0" y="0"/>
                </a:lnTo>
                <a:lnTo>
                  <a:pt x="960" y="1632"/>
                </a:lnTo>
                <a:lnTo>
                  <a:pt x="1008" y="1632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zh-CN"/>
          </a:p>
        </p:txBody>
      </p:sp>
      <p:sp>
        <p:nvSpPr>
          <p:cNvPr id="24" name="Shape 23"/>
          <p:cNvSpPr>
            <a:spLocks/>
          </p:cNvSpPr>
          <p:nvPr/>
        </p:nvSpPr>
        <p:spPr bwMode="auto">
          <a:xfrm>
            <a:off x="5943600" y="1752600"/>
            <a:ext cx="3200400" cy="2514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0" y="1584"/>
              </a:cxn>
              <a:cxn ang="0">
                <a:pos x="2016" y="48"/>
              </a:cxn>
              <a:cxn ang="0">
                <a:pos x="2016" y="0"/>
              </a:cxn>
            </a:cxnLst>
            <a:rect l="0" t="0" r="0" b="0"/>
            <a:pathLst>
              <a:path w="2016" h="1584">
                <a:moveTo>
                  <a:pt x="2016" y="0"/>
                </a:moveTo>
                <a:lnTo>
                  <a:pt x="0" y="1584"/>
                </a:lnTo>
                <a:lnTo>
                  <a:pt x="2016" y="48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zh-CN"/>
          </a:p>
        </p:txBody>
      </p:sp>
      <p:sp>
        <p:nvSpPr>
          <p:cNvPr id="26" name="Shape 25"/>
          <p:cNvSpPr>
            <a:spLocks/>
          </p:cNvSpPr>
          <p:nvPr/>
        </p:nvSpPr>
        <p:spPr bwMode="auto">
          <a:xfrm>
            <a:off x="533400" y="4267200"/>
            <a:ext cx="5334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360" y="0"/>
              </a:cxn>
              <a:cxn ang="0">
                <a:pos x="144" y="1632"/>
              </a:cxn>
              <a:cxn ang="0">
                <a:pos x="0" y="1632"/>
              </a:cxn>
            </a:cxnLst>
            <a:rect l="0" t="0" r="0" b="0"/>
            <a:pathLst>
              <a:path w="3360" h="1632">
                <a:moveTo>
                  <a:pt x="0" y="1632"/>
                </a:moveTo>
                <a:lnTo>
                  <a:pt x="3360" y="0"/>
                </a:lnTo>
                <a:lnTo>
                  <a:pt x="144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zh-CN"/>
          </a:p>
        </p:txBody>
      </p:sp>
      <p:sp>
        <p:nvSpPr>
          <p:cNvPr id="27" name="Shape 26"/>
          <p:cNvSpPr>
            <a:spLocks/>
          </p:cNvSpPr>
          <p:nvPr/>
        </p:nvSpPr>
        <p:spPr bwMode="auto">
          <a:xfrm>
            <a:off x="366824" y="2438400"/>
            <a:ext cx="5638800" cy="1828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152"/>
              </a:cxn>
              <a:cxn ang="0">
                <a:pos x="0" y="384"/>
              </a:cxn>
              <a:cxn ang="0">
                <a:pos x="0" y="0"/>
              </a:cxn>
            </a:cxnLst>
            <a:rect l="0" t="0" r="0" b="0"/>
            <a:pathLst>
              <a:path w="3552" h="1152">
                <a:moveTo>
                  <a:pt x="0" y="0"/>
                </a:moveTo>
                <a:lnTo>
                  <a:pt x="3504" y="1152"/>
                </a:lnTo>
                <a:lnTo>
                  <a:pt x="0" y="38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zh-CN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</p:spPr>
        <p:txBody>
          <a:bodyPr/>
          <a:lstStyle>
            <a:extLst/>
          </a:lstStyle>
          <a:p>
            <a:fld id="{743653DA-8BF4-4869-96FE-9BCF43372D46}" type="datetimeFigureOut">
              <a:rPr/>
              <a:pPr/>
              <a:t>2006-6-30</a:t>
            </a:fld>
            <a:endParaRPr kumimoji="0" lang="zh-CN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</p:spPr>
        <p:txBody>
          <a:bodyPr/>
          <a:lstStyle>
            <a:extLst/>
          </a:lstStyle>
          <a:p>
            <a:endParaRPr kumimoji="0" lang="zh-CN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</p:spPr>
        <p:txBody>
          <a:bodyPr/>
          <a:lstStyle>
            <a:extLst/>
          </a:lstStyle>
          <a:p>
            <a:fld id="{72AC53DF-4216-466D-99A7-94400E6C2A25}" type="slidenum">
              <a:rPr/>
              <a:pPr/>
              <a:t>‹#›</a:t>
            </a:fld>
            <a:endParaRPr kumimoji="0" lang="zh-CN"/>
          </a:p>
        </p:txBody>
      </p:sp>
      <p:sp>
        <p:nvSpPr>
          <p:cNvPr id="32" name="Rectangle 31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39" name="Rectangle 38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40" name="Rectangle 39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41" name="Rectangle 40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42" name="Rectangle 41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45" name="Rectangle 44"/>
          <p:cNvSpPr/>
          <p:nvPr/>
        </p:nvSpPr>
        <p:spPr>
          <a:xfrm>
            <a:off x="363160" y="402264"/>
            <a:ext cx="8503920" cy="886265"/>
          </a:xfrm>
          <a:prstGeom prst="rect">
            <a:avLst/>
          </a:prstGeom>
          <a:solidFill>
            <a:schemeClr val="bg2">
              <a:alpha val="50000"/>
              <a:satMod val="18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533400" y="464504"/>
            <a:ext cx="8153400" cy="774192"/>
          </a:xfrm>
        </p:spPr>
        <p:txBody>
          <a:bodyPr/>
          <a:lstStyle>
            <a:lvl1pPr marR="9144" algn="r" eaLnBrk="1" latinLnBrk="0" hangingPunct="1">
              <a:defRPr kumimoji="0" lang="zh-CN" sz="3800"/>
            </a:lvl1pPr>
            <a:extLst/>
          </a:lstStyle>
          <a:p>
            <a:pPr eaLnBrk="1" latinLnBrk="0" hangingPunct="1"/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838381" y="1371600"/>
            <a:ext cx="3848419" cy="457200"/>
          </a:xfrm>
        </p:spPr>
        <p:txBody>
          <a:bodyPr tIns="0"/>
          <a:lstStyle>
            <a:lvl1pPr marL="0" indent="0" algn="r" eaLnBrk="1" latinLnBrk="0" hangingPunct="1">
              <a:spcBef>
                <a:spcPts val="0"/>
              </a:spcBef>
              <a:buNone/>
              <a:defRPr kumimoji="0" lang="zh-CN" sz="2000">
                <a:solidFill>
                  <a:schemeClr val="tx1"/>
                </a:solidFill>
              </a:defRPr>
            </a:lvl1pPr>
            <a:lvl2pPr marL="457200" indent="0" algn="ctr" eaLnBrk="1" latinLnBrk="0" hangingPunct="1">
              <a:buNone/>
            </a:lvl2pPr>
            <a:lvl3pPr marL="914400" indent="0" algn="ctr" eaLnBrk="1" latinLnBrk="0" hangingPunct="1">
              <a:buNone/>
            </a:lvl3pPr>
            <a:lvl4pPr marL="1371600" indent="0" algn="ctr" eaLnBrk="1" latinLnBrk="0" hangingPunct="1">
              <a:buNone/>
            </a:lvl4pPr>
            <a:lvl5pPr marL="1828800" indent="0" algn="ctr" eaLnBrk="1" latinLnBrk="0" hangingPunct="1">
              <a:buNone/>
            </a:lvl5pPr>
            <a:lvl6pPr marL="2286000" indent="0" algn="ctr" eaLnBrk="1" latinLnBrk="0" hangingPunct="1">
              <a:buNone/>
            </a:lvl6pPr>
            <a:lvl7pPr marL="2743200" indent="0" algn="ctr" eaLnBrk="1" latinLnBrk="0" hangingPunct="1">
              <a:buNone/>
            </a:lvl7pPr>
            <a:lvl8pPr marL="3200400" indent="0" algn="ctr" eaLnBrk="1" latinLnBrk="0" hangingPunct="1">
              <a:buNone/>
            </a:lvl8pPr>
            <a:lvl9pPr marL="3657600" indent="0" algn="ctr" eaLnBrk="1" latinLnBrk="0" hangingPunct="1">
              <a:buNone/>
            </a:lvl9pPr>
            <a:extLst/>
          </a:lstStyle>
          <a:p>
            <a:pPr eaLnBrk="1" latinLnBrk="0" hangingPunct="1"/>
            <a:r>
              <a:rPr lang="zh-CN" altLang="en-US" smtClean="0"/>
              <a:t>单击此处编辑母版副标题样式</a:t>
            </a:r>
            <a:endParaRPr/>
          </a:p>
        </p:txBody>
      </p:sp>
      <p:sp>
        <p:nvSpPr>
          <p:cNvPr id="58" name="Rectangle 57"/>
          <p:cNvSpPr/>
          <p:nvPr/>
        </p:nvSpPr>
        <p:spPr>
          <a:xfrm flipH="1">
            <a:off x="371538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59" name="Rectangle 58"/>
          <p:cNvSpPr/>
          <p:nvPr/>
        </p:nvSpPr>
        <p:spPr>
          <a:xfrm flipH="1">
            <a:off x="411109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60" name="Rectangle 59"/>
          <p:cNvSpPr/>
          <p:nvPr/>
        </p:nvSpPr>
        <p:spPr>
          <a:xfrm flipH="1">
            <a:off x="44845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61" name="Rectangle 60"/>
          <p:cNvSpPr/>
          <p:nvPr/>
        </p:nvSpPr>
        <p:spPr>
          <a:xfrm flipH="1">
            <a:off x="476702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62" name="Rectangle 61"/>
          <p:cNvSpPr/>
          <p:nvPr/>
        </p:nvSpPr>
        <p:spPr>
          <a:xfrm>
            <a:off x="500478" y="680477"/>
            <a:ext cx="36576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56" name="Rectangle 55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65" name="Rectangle 64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66" name="Rectangle 65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67" name="Rectangle 66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pPr eaLnBrk="1" latinLnBrk="0" hangingPunct="1"/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7129108-AC8D-4212-9283-60D9E99BF07A}" type="datetimeFigureOut">
              <a:rPr/>
              <a:pPr/>
              <a:t>2006-6-30</a:t>
            </a:fld>
            <a:endParaRPr kumimoji="0" 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AD93096-5B34-4342-9326-69289CEAE4C2}" type="slidenum">
              <a:rPr/>
              <a:pPr/>
              <a:t>‹#›</a:t>
            </a:fld>
            <a:endParaRPr kumimoji="0"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352800"/>
            <a:ext cx="7772400" cy="1974059"/>
          </a:xfrm>
        </p:spPr>
        <p:txBody>
          <a:bodyPr anchor="b">
            <a:scene3d>
              <a:camera prst="orthographicFront">
                <a:rot lat="0" lon="0" rev="0"/>
              </a:camera>
              <a:lightRig rig="contrasting" dir="t">
                <a:rot lat="0" lon="0" rev="7500000"/>
              </a:lightRig>
            </a:scene3d>
            <a:sp3d contourW="6350" prstMaterial="metal">
              <a:bevelT w="130810" h="31750" prst="relaxedInset"/>
              <a:contourClr>
                <a:schemeClr val="accent1">
                  <a:shade val="75000"/>
                </a:schemeClr>
              </a:contourClr>
            </a:sp3d>
          </a:bodyPr>
          <a:lstStyle>
            <a:lvl1pPr algn="l" eaLnBrk="1" latinLnBrk="0" hangingPunct="1">
              <a:buNone/>
              <a:defRPr kumimoji="0" lang="zh-CN" sz="4000" b="1" cap="all">
                <a:ln/>
                <a:solidFill>
                  <a:schemeClr val="tx1"/>
                </a:solidFill>
                <a:effectLst>
                  <a:reflection blurRad="12700" stA="50000" endPos="50000" dir="5400000" sy="-100000" rotWithShape="0"/>
                </a:effectLst>
              </a:defRPr>
            </a:lvl1pPr>
            <a:extLst/>
          </a:lstStyle>
          <a:p>
            <a:pPr eaLnBrk="1" latinLnBrk="0" hangingPunct="1"/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5334000"/>
            <a:ext cx="7772400" cy="1052512"/>
          </a:xfrm>
        </p:spPr>
        <p:txBody>
          <a:bodyPr anchor="t"/>
          <a:lstStyle>
            <a:lvl1pPr marL="374904" eaLnBrk="1" latinLnBrk="0" hangingPunct="1">
              <a:buNone/>
              <a:defRPr kumimoji="0" lang="zh-CN" sz="2000">
                <a:solidFill>
                  <a:schemeClr val="tx2"/>
                </a:solidFill>
              </a:defRPr>
            </a:lvl1pPr>
            <a:lvl2pPr eaLnBrk="1" latinLnBrk="0" hangingPunct="1">
              <a:buNone/>
              <a:defRPr kumimoji="0" lang="zh-CN" sz="1800">
                <a:solidFill>
                  <a:schemeClr val="tx1">
                    <a:tint val="75000"/>
                  </a:schemeClr>
                </a:solidFill>
              </a:defRPr>
            </a:lvl2pPr>
            <a:lvl3pPr eaLnBrk="1" latinLnBrk="0" hangingPunct="1">
              <a:buNone/>
              <a:defRPr kumimoji="0" lang="zh-CN" sz="1600">
                <a:solidFill>
                  <a:schemeClr val="tx1">
                    <a:tint val="75000"/>
                  </a:schemeClr>
                </a:solidFill>
              </a:defRPr>
            </a:lvl3pPr>
            <a:lvl4pPr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4pPr>
            <a:lvl5pPr eaLnBrk="1" latinLnBrk="0" hangingPunct="1">
              <a:buNone/>
              <a:defRPr kumimoji="0" lang="zh-CN"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6DED3D3-6235-4F4C-B439-DF277FB555A7}" type="datetimeFigureOut">
              <a:rPr/>
              <a:pPr/>
              <a:t>2006-6-30</a:t>
            </a:fld>
            <a:endParaRPr kumimoji="0" 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</p:spPr>
        <p:txBody>
          <a:bodyPr/>
          <a:lstStyle>
            <a:extLst/>
          </a:lstStyle>
          <a:p>
            <a:endParaRPr kumimoji="0" 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AD93096-5B34-4342-9326-69289CEAE4C2}" type="slidenum">
              <a:rPr/>
              <a:pPr/>
              <a:t>‹#›</a:t>
            </a:fld>
            <a:endParaRPr kumimoji="0" lang="zh-C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9550"/>
            <a:ext cx="8229600" cy="1295400"/>
          </a:xfrm>
        </p:spPr>
        <p:txBody>
          <a:bodyPr anchor="ctr"/>
          <a:lstStyle>
            <a:extLst/>
          </a:lstStyle>
          <a:p>
            <a:pPr eaLnBrk="1" latinLnBrk="0" hangingPunct="1"/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4344" y="1600200"/>
            <a:ext cx="4038600" cy="4525963"/>
          </a:xfrm>
        </p:spPr>
        <p:txBody>
          <a:bodyPr/>
          <a:lstStyle>
            <a:lvl1pPr marL="0" indent="0" eaLnBrk="1" latinLnBrk="0" hangingPunct="1">
              <a:buFontTx/>
              <a:buNone/>
              <a:defRPr kumimoji="0" lang="zh-CN" sz="2000"/>
            </a:lvl1pPr>
            <a:lvl2pPr eaLnBrk="1" latinLnBrk="0" hangingPunct="1">
              <a:defRPr kumimoji="0" lang="zh-CN" sz="2400"/>
            </a:lvl2pPr>
            <a:lvl3pPr eaLnBrk="1" latinLnBrk="0" hangingPunct="1">
              <a:defRPr kumimoji="0" lang="zh-CN" sz="2000"/>
            </a:lvl3pPr>
            <a:lvl4pPr eaLnBrk="1" latinLnBrk="0" hangingPunct="1">
              <a:defRPr kumimoji="0" lang="zh-CN" sz="1800"/>
            </a:lvl4pPr>
            <a:lvl5pPr eaLnBrk="1" latinLnBrk="0" hangingPunct="1">
              <a:defRPr kumimoji="0" lang="zh-CN"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5344" y="1600200"/>
            <a:ext cx="4038600" cy="4525963"/>
          </a:xfrm>
        </p:spPr>
        <p:txBody>
          <a:bodyPr/>
          <a:lstStyle>
            <a:lvl1pPr eaLnBrk="1" latinLnBrk="0" hangingPunct="1">
              <a:defRPr kumimoji="0" lang="zh-CN" sz="2800"/>
            </a:lvl1pPr>
            <a:lvl2pPr eaLnBrk="1" latinLnBrk="0" hangingPunct="1">
              <a:defRPr kumimoji="0" lang="zh-CN" sz="2400"/>
            </a:lvl2pPr>
            <a:lvl3pPr eaLnBrk="1" latinLnBrk="0" hangingPunct="1">
              <a:defRPr kumimoji="0" lang="zh-CN" sz="2000"/>
            </a:lvl3pPr>
            <a:lvl4pPr eaLnBrk="1" latinLnBrk="0" hangingPunct="1">
              <a:defRPr kumimoji="0" lang="zh-CN" sz="1800"/>
            </a:lvl4pPr>
            <a:lvl5pPr eaLnBrk="1" latinLnBrk="0" hangingPunct="1">
              <a:defRPr kumimoji="0" lang="zh-CN"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B5F1E3E-4B2F-4895-B65E-28B2E64F39F6}" type="datetimeFigureOut">
              <a:rPr/>
              <a:pPr/>
              <a:t>2006-6-30</a:t>
            </a:fld>
            <a:endParaRPr kumimoji="0" 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AD93096-5B34-4342-9326-69289CEAE4C2}" type="slidenum">
              <a:rPr/>
              <a:pPr/>
              <a:t>‹#›</a:t>
            </a:fld>
            <a:endParaRPr kumimoji="0" lang="zh-CN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2305044" y="3867144"/>
            <a:ext cx="4533900" cy="1601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0" y="402264"/>
            <a:ext cx="8686800" cy="886265"/>
          </a:xfrm>
          <a:prstGeom prst="rect">
            <a:avLst/>
          </a:prstGeom>
          <a:solidFill>
            <a:schemeClr val="bg2">
              <a:alpha val="50000"/>
              <a:satMod val="18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4" y="512064"/>
            <a:ext cx="7772400" cy="914400"/>
          </a:xfrm>
        </p:spPr>
        <p:txBody>
          <a:bodyPr anchor="t"/>
          <a:lstStyle>
            <a:lvl1pPr eaLnBrk="1" latinLnBrk="0" hangingPunct="1">
              <a:defRPr kumimoji="0" lang="zh-CN" sz="4000"/>
            </a:lvl1pPr>
            <a:extLst/>
          </a:lstStyle>
          <a:p>
            <a:pPr eaLnBrk="1" latinLnBrk="0" hangingPunct="1"/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 eaLnBrk="1" latinLnBrk="0" hangingPunct="1">
              <a:buNone/>
              <a:defRPr kumimoji="0" lang="zh-CN" sz="2400" b="1">
                <a:solidFill>
                  <a:schemeClr val="accent2"/>
                </a:solidFill>
              </a:defRPr>
            </a:lvl1pPr>
            <a:lvl2pPr eaLnBrk="1" latinLnBrk="0" hangingPunct="1">
              <a:buNone/>
              <a:defRPr kumimoji="0" lang="zh-CN" sz="2000" b="1"/>
            </a:lvl2pPr>
            <a:lvl3pPr eaLnBrk="1" latinLnBrk="0" hangingPunct="1">
              <a:buNone/>
              <a:defRPr kumimoji="0" lang="zh-CN" sz="1800" b="1"/>
            </a:lvl3pPr>
            <a:lvl4pPr eaLnBrk="1" latinLnBrk="0" hangingPunct="1">
              <a:buNone/>
              <a:defRPr kumimoji="0" lang="zh-CN" sz="1600" b="1"/>
            </a:lvl4pPr>
            <a:lvl5pPr eaLnBrk="1" latinLnBrk="0" hangingPunct="1">
              <a:buNone/>
              <a:defRPr kumimoji="0" lang="zh-CN" sz="1600" b="1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 eaLnBrk="1" latinLnBrk="0" hangingPunct="1">
              <a:buNone/>
              <a:defRPr kumimoji="0" lang="zh-CN" sz="2400" b="1">
                <a:solidFill>
                  <a:schemeClr val="accent2"/>
                </a:solidFill>
              </a:defRPr>
            </a:lvl1pPr>
            <a:lvl2pPr eaLnBrk="1" latinLnBrk="0" hangingPunct="1">
              <a:buNone/>
              <a:defRPr kumimoji="0" lang="zh-CN" sz="2000" b="1"/>
            </a:lvl2pPr>
            <a:lvl3pPr eaLnBrk="1" latinLnBrk="0" hangingPunct="1">
              <a:buNone/>
              <a:defRPr kumimoji="0" lang="zh-CN" sz="1800" b="1"/>
            </a:lvl3pPr>
            <a:lvl4pPr eaLnBrk="1" latinLnBrk="0" hangingPunct="1">
              <a:buNone/>
              <a:defRPr kumimoji="0" lang="zh-CN" sz="1600" b="1"/>
            </a:lvl4pPr>
            <a:lvl5pPr eaLnBrk="1" latinLnBrk="0" hangingPunct="1">
              <a:buNone/>
              <a:defRPr kumimoji="0" lang="zh-CN" sz="1600" b="1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 eaLnBrk="1" latinLnBrk="0" hangingPunct="1">
              <a:defRPr kumimoji="0" lang="zh-CN" sz="2400"/>
            </a:lvl1pPr>
            <a:lvl2pPr eaLnBrk="1" latinLnBrk="0" hangingPunct="1">
              <a:defRPr kumimoji="0" lang="zh-CN" sz="2000"/>
            </a:lvl2pPr>
            <a:lvl3pPr eaLnBrk="1" latinLnBrk="0" hangingPunct="1">
              <a:defRPr kumimoji="0" lang="zh-CN" sz="1800"/>
            </a:lvl3pPr>
            <a:lvl4pPr eaLnBrk="1" latinLnBrk="0" hangingPunct="1">
              <a:defRPr kumimoji="0" lang="zh-CN" sz="1600"/>
            </a:lvl4pPr>
            <a:lvl5pPr eaLnBrk="1" latinLnBrk="0" hangingPunct="1">
              <a:defRPr kumimoji="0" lang="zh-CN"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 eaLnBrk="1" latinLnBrk="0" hangingPunct="1">
              <a:defRPr kumimoji="0" lang="zh-CN" sz="2400"/>
            </a:lvl1pPr>
            <a:lvl2pPr eaLnBrk="1" latinLnBrk="0" hangingPunct="1">
              <a:defRPr kumimoji="0" lang="zh-CN" sz="2000"/>
            </a:lvl2pPr>
            <a:lvl3pPr eaLnBrk="1" latinLnBrk="0" hangingPunct="1">
              <a:defRPr kumimoji="0" lang="zh-CN" sz="1800"/>
            </a:lvl3pPr>
            <a:lvl4pPr eaLnBrk="1" latinLnBrk="0" hangingPunct="1">
              <a:defRPr kumimoji="0" lang="zh-CN" sz="1600"/>
            </a:lvl4pPr>
            <a:lvl5pPr eaLnBrk="1" latinLnBrk="0" hangingPunct="1">
              <a:defRPr kumimoji="0" lang="zh-CN"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3085435-8225-4333-BFFA-0096413F0D76}" type="datetimeFigureOut">
              <a:rPr/>
              <a:pPr/>
              <a:t>2006-6-30</a:t>
            </a:fld>
            <a:endParaRPr kumimoji="0" lang="zh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zh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AD93096-5B34-4342-9326-69289CEAE4C2}" type="slidenum">
              <a:rPr/>
              <a:pPr/>
              <a:t>‹#›</a:t>
            </a:fld>
            <a:endParaRPr kumimoji="0" lang="zh-CN"/>
          </a:p>
        </p:txBody>
      </p:sp>
      <p:sp>
        <p:nvSpPr>
          <p:cNvPr id="16" name="Rectangle 15"/>
          <p:cNvSpPr/>
          <p:nvPr/>
        </p:nvSpPr>
        <p:spPr>
          <a:xfrm>
            <a:off x="87790" y="680477"/>
            <a:ext cx="45720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17" name="Rectangle 16"/>
          <p:cNvSpPr/>
          <p:nvPr/>
        </p:nvSpPr>
        <p:spPr>
          <a:xfrm>
            <a:off x="47305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18" name="Rectangle 17"/>
          <p:cNvSpPr/>
          <p:nvPr/>
        </p:nvSpPr>
        <p:spPr>
          <a:xfrm>
            <a:off x="2825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19" name="Rectangle 18"/>
          <p:cNvSpPr/>
          <p:nvPr/>
        </p:nvSpPr>
        <p:spPr>
          <a:xfrm>
            <a:off x="0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20" name="Rectangle 19"/>
          <p:cNvSpPr/>
          <p:nvPr/>
        </p:nvSpPr>
        <p:spPr>
          <a:xfrm flipH="1">
            <a:off x="149770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21" name="Rectangle 20"/>
          <p:cNvSpPr/>
          <p:nvPr/>
        </p:nvSpPr>
        <p:spPr>
          <a:xfrm flipH="1">
            <a:off x="189341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22" name="Rectangle 21"/>
          <p:cNvSpPr/>
          <p:nvPr/>
        </p:nvSpPr>
        <p:spPr>
          <a:xfrm flipH="1">
            <a:off x="22668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29" name="Rectangle 28"/>
          <p:cNvSpPr/>
          <p:nvPr/>
        </p:nvSpPr>
        <p:spPr>
          <a:xfrm flipH="1">
            <a:off x="254934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30" name="Rectangle 29"/>
          <p:cNvSpPr/>
          <p:nvPr/>
        </p:nvSpPr>
        <p:spPr>
          <a:xfrm>
            <a:off x="278710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</p:spPr>
        <p:txBody>
          <a:bodyPr/>
          <a:lstStyle>
            <a:lvl1pPr eaLnBrk="1" latinLnBrk="0" hangingPunct="1">
              <a:defRPr kumimoji="0" lang="zh-CN" sz="4000" cap="none" baseline="0"/>
            </a:lvl1pPr>
            <a:extLst/>
          </a:lstStyle>
          <a:p>
            <a:pPr eaLnBrk="1" latinLnBrk="0" hangingPunct="1"/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83C494-2A87-468C-A21B-CB14FB9ABB00}" type="datetimeFigureOut">
              <a:rPr/>
              <a:pPr/>
              <a:t>2006-6-30</a:t>
            </a:fld>
            <a:endParaRPr kumimoji="0" lang="zh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AD93096-5B34-4342-9326-69289CEAE4C2}" type="slidenum">
              <a:rPr/>
              <a:pPr/>
              <a:t>‹#›</a:t>
            </a:fld>
            <a:endParaRPr kumimoji="0"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A180FA0-5B31-4864-A2BB-719EA5A679C6}" type="datetimeFigureOut">
              <a:rPr/>
              <a:pPr/>
              <a:t>2006-6-30</a:t>
            </a:fld>
            <a:endParaRPr kumimoji="0" 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AD93096-5B34-4342-9326-69289CEAE4C2}" type="slidenum">
              <a:rPr/>
              <a:pPr/>
              <a:t>‹#›</a:t>
            </a:fld>
            <a:endParaRPr kumimoji="0"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3050"/>
            <a:ext cx="8229600" cy="1162050"/>
          </a:xfrm>
        </p:spPr>
        <p:txBody>
          <a:bodyPr anchor="ctr"/>
          <a:lstStyle>
            <a:lvl1pPr algn="l" eaLnBrk="1" latinLnBrk="0" hangingPunct="1">
              <a:buNone/>
              <a:defRPr kumimoji="0" lang="zh-CN" sz="3600" b="0"/>
            </a:lvl1pPr>
            <a:extLst/>
          </a:lstStyle>
          <a:p>
            <a:pPr eaLnBrk="1" latinLnBrk="0" hangingPunct="1"/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435100"/>
            <a:ext cx="2514600" cy="4572000"/>
          </a:xfrm>
        </p:spPr>
        <p:txBody>
          <a:bodyPr/>
          <a:lstStyle>
            <a:lvl1pPr marL="54864" indent="0" eaLnBrk="1" latinLnBrk="0" hangingPunct="1">
              <a:buNone/>
              <a:defRPr kumimoji="0" lang="zh-CN" sz="1800"/>
            </a:lvl1pPr>
            <a:lvl2pPr eaLnBrk="1" latinLnBrk="0" hangingPunct="1">
              <a:buNone/>
              <a:defRPr kumimoji="0" lang="zh-CN" sz="1200"/>
            </a:lvl2pPr>
            <a:lvl3pPr eaLnBrk="1" latinLnBrk="0" hangingPunct="1">
              <a:buNone/>
              <a:defRPr kumimoji="0" lang="zh-CN" sz="1000"/>
            </a:lvl3pPr>
            <a:lvl4pPr eaLnBrk="1" latinLnBrk="0" hangingPunct="1">
              <a:buNone/>
              <a:defRPr kumimoji="0" lang="zh-CN" sz="900"/>
            </a:lvl4pPr>
            <a:lvl5pPr eaLnBrk="1" latinLnBrk="0" hangingPunct="1">
              <a:buNone/>
              <a:defRPr kumimoji="0" lang="zh-CN" sz="9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0" y="1435100"/>
            <a:ext cx="5486400" cy="4572000"/>
          </a:xfrm>
        </p:spPr>
        <p:txBody>
          <a:bodyPr/>
          <a:lstStyle>
            <a:lvl1pPr eaLnBrk="1" latinLnBrk="0" hangingPunct="1">
              <a:defRPr kumimoji="0" lang="zh-CN" sz="3200"/>
            </a:lvl1pPr>
            <a:lvl2pPr eaLnBrk="1" latinLnBrk="0" hangingPunct="1">
              <a:defRPr kumimoji="0" lang="zh-CN" sz="2800"/>
            </a:lvl2pPr>
            <a:lvl3pPr eaLnBrk="1" latinLnBrk="0" hangingPunct="1">
              <a:defRPr kumimoji="0" lang="zh-CN" sz="2400"/>
            </a:lvl3pPr>
            <a:lvl4pPr eaLnBrk="1" latinLnBrk="0" hangingPunct="1">
              <a:defRPr kumimoji="0" lang="zh-CN" sz="2000"/>
            </a:lvl4pPr>
            <a:lvl5pPr eaLnBrk="1" latinLnBrk="0" hangingPunct="1">
              <a:defRPr kumimoji="0" lang="zh-CN"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BECC0C8-36B8-442A-833D-B6AACE86BB77}" type="datetimeFigureOut">
              <a:rPr/>
              <a:pPr/>
              <a:t>2006-6-30</a:t>
            </a:fld>
            <a:endParaRPr kumimoji="0" 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AD93096-5B34-4342-9326-69289CEAE4C2}" type="slidenum">
              <a:rPr/>
              <a:pPr/>
              <a:t>‹#›</a:t>
            </a:fld>
            <a:endParaRPr kumimoji="0" lang="zh-C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68032" y="0"/>
            <a:ext cx="8778240" cy="1878037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363195" y="1885028"/>
            <a:ext cx="8782622" cy="0"/>
          </a:xfrm>
          <a:prstGeom prst="line">
            <a:avLst/>
          </a:prstGeom>
          <a:noFill/>
          <a:ln w="1905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8" name="Group 17"/>
          <p:cNvGrpSpPr/>
          <p:nvPr/>
        </p:nvGrpSpPr>
        <p:grpSpPr>
          <a:xfrm rot="5400000">
            <a:off x="8514581" y="1219200"/>
            <a:ext cx="132763" cy="128466"/>
            <a:chOff x="6668087" y="1297746"/>
            <a:chExt cx="161840" cy="156602"/>
          </a:xfrm>
        </p:grpSpPr>
        <p:cxnSp>
          <p:nvCxnSpPr>
            <p:cNvPr id="15" name="Straight Connector 14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28600"/>
            <a:ext cx="6858000" cy="914400"/>
          </a:xfrm>
        </p:spPr>
        <p:txBody>
          <a:bodyPr anchor="b"/>
          <a:lstStyle>
            <a:lvl1pPr algn="l" eaLnBrk="1" latinLnBrk="0" hangingPunct="1">
              <a:buNone/>
              <a:defRPr kumimoji="0" lang="zh-CN" sz="2100" b="0"/>
            </a:lvl1pPr>
            <a:extLst/>
          </a:lstStyle>
          <a:p>
            <a:pPr eaLnBrk="1" latinLnBrk="0" hangingPunct="1"/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66712" y="1905000"/>
            <a:ext cx="8778240" cy="4960144"/>
          </a:xfrm>
        </p:spPr>
        <p:txBody>
          <a:bodyPr/>
          <a:lstStyle>
            <a:lvl1pPr eaLnBrk="1" latinLnBrk="0" hangingPunct="1">
              <a:buNone/>
              <a:defRPr kumimoji="0" lang="zh-CN" sz="3200"/>
            </a:lvl1pPr>
            <a:extLst/>
          </a:lstStyle>
          <a:p>
            <a:r>
              <a:rPr kumimoji="0" lang="zh-CN" altLang="en-US" smtClean="0"/>
              <a:t>单击图标添加图片</a:t>
            </a:r>
            <a:endParaRPr kumimoji="0" lang="zh-C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1150144"/>
            <a:ext cx="6858000" cy="685800"/>
          </a:xfrm>
        </p:spPr>
        <p:txBody>
          <a:bodyPr/>
          <a:lstStyle>
            <a:lvl1pPr marL="27432" indent="0" eaLnBrk="1" latinLnBrk="0" hangingPunct="1">
              <a:spcBef>
                <a:spcPts val="0"/>
              </a:spcBef>
              <a:buNone/>
              <a:defRPr kumimoji="0" lang="zh-CN" sz="1400">
                <a:solidFill>
                  <a:srgbClr val="FFFFFF"/>
                </a:solidFill>
              </a:defRPr>
            </a:lvl1pPr>
            <a:lvl2pPr eaLnBrk="1" latinLnBrk="0" hangingPunct="1">
              <a:defRPr kumimoji="0" lang="zh-CN" sz="1200"/>
            </a:lvl2pPr>
            <a:lvl3pPr eaLnBrk="1" latinLnBrk="0" hangingPunct="1">
              <a:defRPr kumimoji="0" lang="zh-CN" sz="1000"/>
            </a:lvl3pPr>
            <a:lvl4pPr eaLnBrk="1" latinLnBrk="0" hangingPunct="1">
              <a:defRPr kumimoji="0" lang="zh-CN" sz="900"/>
            </a:lvl4pPr>
            <a:lvl5pPr eaLnBrk="1" latinLnBrk="0" hangingPunct="1">
              <a:defRPr kumimoji="0" lang="zh-CN" sz="9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</p:txBody>
      </p:sp>
      <p:grpSp>
        <p:nvGrpSpPr>
          <p:cNvPr id="14" name="Group 17"/>
          <p:cNvGrpSpPr/>
          <p:nvPr/>
        </p:nvGrpSpPr>
        <p:grpSpPr>
          <a:xfrm rot="5400000">
            <a:off x="8666981" y="1371600"/>
            <a:ext cx="132763" cy="128466"/>
            <a:chOff x="6668087" y="1297746"/>
            <a:chExt cx="161840" cy="156602"/>
          </a:xfrm>
        </p:grpSpPr>
        <p:cxnSp>
          <p:nvCxnSpPr>
            <p:cNvPr id="11" name="Straight Connector 10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5400000">
            <a:off x="8320088" y="1474763"/>
            <a:ext cx="132763" cy="128466"/>
            <a:chOff x="6668087" y="1297746"/>
            <a:chExt cx="161840" cy="156602"/>
          </a:xfrm>
        </p:grpSpPr>
        <p:cxnSp>
          <p:nvCxnSpPr>
            <p:cNvPr id="19" name="Straight Connector 18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1E20EC5-AC53-4169-941E-EDF10CD23748}" type="datetimeFigureOut">
              <a:rPr/>
              <a:pPr/>
              <a:t>2006-6-30</a:t>
            </a:fld>
            <a:endParaRPr kumimoji="0" 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AD93096-5B34-4342-9326-69289CEAE4C2}" type="slidenum">
              <a:rPr/>
              <a:pPr/>
              <a:t>‹#›</a:t>
            </a:fld>
            <a:endParaRPr kumimoji="0" lang="zh-C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8" name="Rectangle 7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9" name="Rectangle 8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10" name="Rectangle 9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11" name="Rectangle 10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12" name="Rectangle 11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15" name="Rectangle 14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16" name="Rectangle 15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17" name="Rectangle 16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kumimoji="0" lang="zh-CN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  <a:prstGeom prst="rect">
            <a:avLst/>
          </a:prstGeom>
        </p:spPr>
        <p:txBody>
          <a:bodyPr vert="horz" anchor="t">
            <a:noAutofit/>
          </a:bodyPr>
          <a:lstStyle>
            <a:extLst/>
          </a:lstStyle>
          <a:p>
            <a:pPr eaLnBrk="1" latinLnBrk="0" hangingPunct="1"/>
            <a:r>
              <a:rPr kumimoji="0" lang="zh-CN" altLang="en-US" smtClean="0"/>
              <a:t>单击此处编辑母版标题样式</a:t>
            </a:r>
            <a:endParaRPr kumimoji="0" lang="en-US" smtClean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783560"/>
            <a:ext cx="7772400" cy="4572000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lang="zh-CN" sz="1100">
                <a:solidFill>
                  <a:schemeClr val="tx2"/>
                </a:solidFill>
              </a:defRPr>
            </a:lvl1pPr>
            <a:extLst/>
          </a:lstStyle>
          <a:p>
            <a:fld id="{8D3816DF-213E-421B-92D3-C068DBB023D6}" type="datetimeFigureOut">
              <a:rPr kumimoji="0" lang="en-US" altLang="zh-CN">
                <a:solidFill>
                  <a:schemeClr val="tx2"/>
                </a:solidFill>
              </a:rPr>
              <a:pPr/>
              <a:t>11/19/2011</a:t>
            </a:fld>
            <a:endParaRPr kumimoji="0" lang="zh-CN" sz="110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lang="zh-CN" sz="1100">
                <a:solidFill>
                  <a:schemeClr val="tx2"/>
                </a:solidFill>
              </a:defRPr>
            </a:lvl1pPr>
            <a:extLst/>
          </a:lstStyle>
          <a:p>
            <a:pPr algn="r"/>
            <a:endParaRPr kumimoji="0" lang="zh-CN" sz="1100">
              <a:solidFill>
                <a:schemeClr val="tx2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lang="zh-CN" sz="1200">
                <a:solidFill>
                  <a:schemeClr val="tx2"/>
                </a:solidFill>
              </a:defRPr>
            </a:lvl1pPr>
            <a:extLst/>
          </a:lstStyle>
          <a:p>
            <a:pPr algn="l"/>
            <a:fld id="{72AC53DF-4216-466D-99A7-94400E6C2A25}" type="slidenum">
              <a:rPr kumimoji="0" lang="zh-CN" sz="1200">
                <a:solidFill>
                  <a:schemeClr val="tx2"/>
                </a:solidFill>
              </a:rPr>
              <a:pPr algn="l"/>
              <a:t>‹#›</a:t>
            </a:fld>
            <a:endParaRPr kumimoji="0" lang="zh-CN" sz="1200">
              <a:solidFill>
                <a:schemeClr val="tx2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rtl="0" eaLnBrk="1" latinLnBrk="0" hangingPunct="1">
        <a:spcBef>
          <a:spcPct val="0"/>
        </a:spcBef>
        <a:buNone/>
        <a:defRPr kumimoji="0" lang="zh-CN" sz="4000" kern="1200" spc="-150" baseline="0">
          <a:solidFill>
            <a:schemeClr val="tx2">
              <a:satMod val="200000"/>
            </a:schemeClr>
          </a:solidFill>
          <a:effectLst>
            <a:outerShdw blurRad="50800" dist="50800" dir="2700000" algn="tl" rotWithShape="0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SzPct val="95000"/>
        <a:buFont typeface="Wingdings"/>
        <a:buChar char=""/>
        <a:defRPr kumimoji="0" lang="zh-CN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kumimoji="0" lang="zh-CN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kumimoji="0" lang="zh-CN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kumimoji="0" lang="zh-CN"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lang="zh-CN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lang="zh-CN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lang="zh-CN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lang="zh-CN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lang="zh-CN"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lang="zh-CN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lang="zh-CN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lang="zh-CN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lang="zh-CN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lang="zh-CN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lang="zh-CN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lang="zh-CN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lang="zh-CN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lang="zh-CN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jpeg"/><Relationship Id="rId4" Type="http://schemas.openxmlformats.org/officeDocument/2006/relationships/chart" Target="../charts/char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INTELLIGENT  INTERACTION  ROOM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智能交互“空间”</a:t>
            </a: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1560" y="5157192"/>
            <a:ext cx="826380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/>
              <a:t>团队：</a:t>
            </a:r>
            <a:r>
              <a:rPr lang="en-US" altLang="zh-CN" b="1" dirty="0" smtClean="0"/>
              <a:t>5th Planet</a:t>
            </a:r>
          </a:p>
          <a:p>
            <a:r>
              <a:rPr lang="zh-CN" altLang="en-US" b="1" dirty="0" smtClean="0"/>
              <a:t>首席设计师：甄羿</a:t>
            </a:r>
            <a:r>
              <a:rPr lang="en-US" altLang="zh-CN" b="1" dirty="0" smtClean="0"/>
              <a:t>	</a:t>
            </a:r>
            <a:r>
              <a:rPr lang="zh-CN" altLang="en-US" b="1" dirty="0" smtClean="0"/>
              <a:t>首席技术官：钟王偲</a:t>
            </a:r>
            <a:r>
              <a:rPr lang="en-US" altLang="zh-CN" b="1" dirty="0" smtClean="0"/>
              <a:t>	</a:t>
            </a:r>
            <a:r>
              <a:rPr lang="zh-CN" altLang="en-US" b="1" dirty="0" smtClean="0"/>
              <a:t>首席媒体架构官：赵一然</a:t>
            </a:r>
            <a:endParaRPr lang="en-US" altLang="zh-CN" b="1" dirty="0" smtClean="0"/>
          </a:p>
          <a:p>
            <a:r>
              <a:rPr lang="zh-CN" altLang="en-US" b="1" dirty="0" smtClean="0"/>
              <a:t>首席运营官：李亦卿</a:t>
            </a:r>
            <a:r>
              <a:rPr lang="en-US" altLang="zh-CN" b="1" dirty="0" smtClean="0"/>
              <a:t>	</a:t>
            </a:r>
            <a:r>
              <a:rPr lang="zh-CN" altLang="en-US" b="1" dirty="0" smtClean="0"/>
              <a:t>首席推销官：段沛宸</a:t>
            </a:r>
            <a:endParaRPr lang="en-US" altLang="zh-CN" b="1" dirty="0" smtClean="0"/>
          </a:p>
          <a:p>
            <a:endParaRPr lang="en-US" altLang="zh-CN" b="1" dirty="0" smtClean="0"/>
          </a:p>
          <a:p>
            <a:r>
              <a:rPr lang="zh-CN" altLang="en-US" b="1" dirty="0" smtClean="0"/>
              <a:t>御用模特：成骁</a:t>
            </a:r>
            <a:r>
              <a:rPr lang="en-US" altLang="zh-CN" b="1" dirty="0" smtClean="0"/>
              <a:t>        </a:t>
            </a:r>
            <a:r>
              <a:rPr lang="zh-CN" altLang="en-US" b="1" dirty="0" smtClean="0"/>
              <a:t>谢炜</a:t>
            </a:r>
            <a:endParaRPr lang="zh-CN" alt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6573123" y="4581128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版本代号：大鸡蛋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IIROOM </a:t>
            </a:r>
            <a:r>
              <a:rPr lang="zh-CN" altLang="en-US" dirty="0" smtClean="0"/>
              <a:t>应用概念图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411480" indent="-342900">
              <a:buFont typeface="Wingdings"/>
              <a:buChar char=""/>
            </a:pPr>
            <a:r>
              <a:rPr lang="zh-CN" altLang="en-US" sz="2800" dirty="0" smtClean="0"/>
              <a:t>会议：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 smtClean="0"/>
              <a:t>绘画：</a:t>
            </a:r>
            <a:endParaRPr lang="zh-CN" altLang="en-US" dirty="0"/>
          </a:p>
        </p:txBody>
      </p:sp>
      <p:pic>
        <p:nvPicPr>
          <p:cNvPr id="5" name="Picture 5"/>
          <p:cNvPicPr/>
          <p:nvPr/>
        </p:nvPicPr>
        <p:blipFill>
          <a:blip r:embed="rId2" cstate="print">
            <a:extLst>
              <a:ext uri="{28A0092B-C50C-407E-A947-70E740481C1C}">
                <a14:useLocalDpi xmlns:ve="http://schemas.openxmlformats.org/markup-compatibility/2006" xmlns:m="http://schemas.openxmlformats.org/officeDocument/2006/math" xmlns:wp="http://schemas.openxmlformats.org/drawingml/2006/wordprocessingDrawing" xmlns:wne="http://schemas.microsoft.com/office/word/2006/wordml" xmlns="" xmlns:wpc="http://schemas.microsoft.com/office/word/2010/wordprocessingCanvas" xmlns:mc="http://schemas.openxmlformats.org/markup-compatibility/2006" xmlns:o="urn:schemas-microsoft-com:office:office" xmlns:v="urn:schemas-microsoft-com:vml" xmlns:wp14="http://schemas.microsoft.com/office/word/2010/wordprocessingDrawing" xmlns:w10="urn:schemas-microsoft-com:office:word" xmlns:w="http://schemas.openxmlformats.org/wordprocessingml/2006/main" xmlns:w14="http://schemas.microsoft.com/office/word/2010/wordml" xmlns:wpg="http://schemas.microsoft.com/office/word/2010/wordprocessingGroup" xmlns:wpi="http://schemas.microsoft.com/office/word/2010/wordprocessingInk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tretch>
            <a:fillRect/>
          </a:stretch>
        </p:blipFill>
        <p:spPr>
          <a:xfrm>
            <a:off x="1115615" y="2204864"/>
            <a:ext cx="3146225" cy="19442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7"/>
          <p:cNvPicPr/>
          <p:nvPr/>
        </p:nvPicPr>
        <p:blipFill>
          <a:blip r:embed="rId3" cstate="print">
            <a:extLst>
              <a:ext uri="{28A0092B-C50C-407E-A947-70E740481C1C}">
                <a14:useLocalDpi xmlns:ve="http://schemas.openxmlformats.org/markup-compatibility/2006" xmlns:m="http://schemas.openxmlformats.org/officeDocument/2006/math" xmlns:wp="http://schemas.openxmlformats.org/drawingml/2006/wordprocessingDrawing" xmlns:wne="http://schemas.microsoft.com/office/word/2006/wordml" xmlns="" xmlns:wpc="http://schemas.microsoft.com/office/word/2010/wordprocessingCanvas" xmlns:mc="http://schemas.openxmlformats.org/markup-compatibility/2006" xmlns:o="urn:schemas-microsoft-com:office:office" xmlns:v="urn:schemas-microsoft-com:vml" xmlns:wp14="http://schemas.microsoft.com/office/word/2010/wordprocessingDrawing" xmlns:w10="urn:schemas-microsoft-com:office:word" xmlns:w="http://schemas.openxmlformats.org/wordprocessingml/2006/main" xmlns:w14="http://schemas.microsoft.com/office/word/2010/wordml" xmlns:wpg="http://schemas.microsoft.com/office/word/2010/wordprocessingGroup" xmlns:wpi="http://schemas.microsoft.com/office/word/2010/wordprocessingInk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tretch>
            <a:fillRect/>
          </a:stretch>
        </p:blipFill>
        <p:spPr>
          <a:xfrm>
            <a:off x="1115617" y="4509120"/>
            <a:ext cx="3168352" cy="19578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8"/>
          <p:cNvPicPr/>
          <p:nvPr/>
        </p:nvPicPr>
        <p:blipFill>
          <a:blip r:embed="rId4" cstate="print">
            <a:extLst>
              <a:ext uri="{28A0092B-C50C-407E-A947-70E740481C1C}">
                <a14:useLocalDpi xmlns:ve="http://schemas.openxmlformats.org/markup-compatibility/2006" xmlns:m="http://schemas.openxmlformats.org/officeDocument/2006/math" xmlns:wp="http://schemas.openxmlformats.org/drawingml/2006/wordprocessingDrawing" xmlns:wne="http://schemas.microsoft.com/office/word/2006/wordml" xmlns="" xmlns:wpc="http://schemas.microsoft.com/office/word/2010/wordprocessingCanvas" xmlns:mc="http://schemas.openxmlformats.org/markup-compatibility/2006" xmlns:o="urn:schemas-microsoft-com:office:office" xmlns:v="urn:schemas-microsoft-com:vml" xmlns:wp14="http://schemas.microsoft.com/office/word/2010/wordprocessingDrawing" xmlns:w10="urn:schemas-microsoft-com:office:word" xmlns:w="http://schemas.openxmlformats.org/wordprocessingml/2006/main" xmlns:w14="http://schemas.microsoft.com/office/word/2010/wordml" xmlns:wpg="http://schemas.microsoft.com/office/word/2010/wordprocessingGroup" xmlns:wpi="http://schemas.microsoft.com/office/word/2010/wordprocessingInk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tretch>
            <a:fillRect/>
          </a:stretch>
        </p:blipFill>
        <p:spPr>
          <a:xfrm>
            <a:off x="5292080" y="2204865"/>
            <a:ext cx="3146404" cy="19442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11"/>
          <p:cNvPicPr/>
          <p:nvPr/>
        </p:nvPicPr>
        <p:blipFill>
          <a:blip r:embed="rId5" cstate="print">
            <a:extLst>
              <a:ext uri="{28A0092B-C50C-407E-A947-70E740481C1C}">
                <a14:useLocalDpi xmlns:ve="http://schemas.openxmlformats.org/markup-compatibility/2006" xmlns:m="http://schemas.openxmlformats.org/officeDocument/2006/math" xmlns:wp="http://schemas.openxmlformats.org/drawingml/2006/wordprocessingDrawing" xmlns:wne="http://schemas.microsoft.com/office/word/2006/wordml" xmlns="" xmlns:wpc="http://schemas.microsoft.com/office/word/2010/wordprocessingCanvas" xmlns:mc="http://schemas.openxmlformats.org/markup-compatibility/2006" xmlns:o="urn:schemas-microsoft-com:office:office" xmlns:v="urn:schemas-microsoft-com:vml" xmlns:wp14="http://schemas.microsoft.com/office/word/2010/wordprocessingDrawing" xmlns:w10="urn:schemas-microsoft-com:office:word" xmlns:w="http://schemas.openxmlformats.org/wordprocessingml/2006/main" xmlns:w14="http://schemas.microsoft.com/office/word/2010/wordml" xmlns:wpg="http://schemas.microsoft.com/office/word/2010/wordprocessingGroup" xmlns:wpi="http://schemas.microsoft.com/office/word/2010/wordprocessingInk" xmlns:wps="http://schemas.microsoft.com/office/word/2010/wordprocessingShape" xmlns:a14="http://schemas.microsoft.com/office/drawing/2010/main" xmlns:pic="http://schemas.openxmlformats.org/drawingml/2006/picture" xmlns:lc="http://schemas.openxmlformats.org/drawingml/2006/lockedCanvas" val="0"/>
              </a:ext>
            </a:extLst>
          </a:blip>
          <a:stretch>
            <a:fillRect/>
          </a:stretch>
        </p:blipFill>
        <p:spPr>
          <a:xfrm>
            <a:off x="5292080" y="4509120"/>
            <a:ext cx="3168352" cy="19578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Diagram 8"/>
          <p:cNvGraphicFramePr>
            <a:graphicFrameLocks/>
          </p:cNvGraphicFramePr>
          <p:nvPr/>
        </p:nvGraphicFramePr>
        <p:xfrm>
          <a:off x="1447800" y="1447800"/>
          <a:ext cx="6248400" cy="44258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827584" y="4653136"/>
            <a:ext cx="7772400" cy="1974059"/>
          </a:xfrm>
        </p:spPr>
        <p:txBody>
          <a:bodyPr/>
          <a:lstStyle>
            <a:extLst/>
          </a:lstStyle>
          <a:p>
            <a:r>
              <a:rPr lang="zh-CN" altLang="en-US" dirty="0" smtClean="0"/>
              <a:t>操作界面</a:t>
            </a:r>
            <a:endParaRPr lang="zh-CN" dirty="0"/>
          </a:p>
        </p:txBody>
      </p:sp>
      <p:pic>
        <p:nvPicPr>
          <p:cNvPr id="3" name="图片 2" descr="界面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8072" y="260648"/>
            <a:ext cx="8172400" cy="54482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zh-CN" altLang="en-US" dirty="0" smtClean="0"/>
              <a:t>会议</a:t>
            </a:r>
            <a:endParaRPr lang="zh-CN" dirty="0"/>
          </a:p>
        </p:txBody>
      </p:sp>
      <p:sp>
        <p:nvSpPr>
          <p:cNvPr id="5" name="Rectangle 4"/>
          <p:cNvSpPr>
            <a:spLocks noGrp="1"/>
          </p:cNvSpPr>
          <p:nvPr>
            <p:ph sz="half" idx="1"/>
          </p:nvPr>
        </p:nvSpPr>
        <p:spPr/>
        <p:txBody>
          <a:bodyPr/>
          <a:lstStyle>
            <a:extLst/>
          </a:lstStyle>
          <a:p>
            <a:r>
              <a:rPr lang="zh-CN" altLang="en-US" dirty="0" smtClean="0"/>
              <a:t>交互是一个基于网络的系统永恒的主题。我们可以提供全息投影，完成一场逼真的会话。</a:t>
            </a:r>
            <a:endParaRPr lang="en-US" altLang="zh-CN" dirty="0" smtClean="0"/>
          </a:p>
          <a:p>
            <a:r>
              <a:rPr lang="zh-CN" altLang="en-US" dirty="0" smtClean="0"/>
              <a:t>可以广泛用于会议。用于群组聊天等。这种会议讲求实时性与真实性。这样的会话是“屏幕”视频会话的一个进步，同时多个用户可以同时出现在一个场景中。</a:t>
            </a:r>
            <a:endParaRPr lang="zh-CN" dirty="0"/>
          </a:p>
        </p:txBody>
      </p:sp>
      <p:pic>
        <p:nvPicPr>
          <p:cNvPr id="8" name="图片 7" descr="会议副本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926293" y="648072"/>
            <a:ext cx="3678155" cy="55172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zh-CN" altLang="en-US" dirty="0" smtClean="0"/>
              <a:t>游戏</a:t>
            </a:r>
            <a:endParaRPr lang="zh-CN" dirty="0"/>
          </a:p>
        </p:txBody>
      </p:sp>
      <p:pic>
        <p:nvPicPr>
          <p:cNvPr id="8" name="内容占位符 7" descr="ko.jpg"/>
          <p:cNvPicPr>
            <a:picLocks noGrp="1" noChangeAspect="1"/>
          </p:cNvPicPr>
          <p:nvPr>
            <p:ph sz="half" idx="1"/>
          </p:nvPr>
        </p:nvPicPr>
        <p:blipFill>
          <a:blip r:embed="rId3" cstate="print"/>
          <a:stretch>
            <a:fillRect/>
          </a:stretch>
        </p:blipFill>
        <p:spPr>
          <a:xfrm>
            <a:off x="4644008" y="188640"/>
            <a:ext cx="4272475" cy="64087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Rectangle 4"/>
          <p:cNvSpPr>
            <a:spLocks noGrp="1"/>
          </p:cNvSpPr>
          <p:nvPr>
            <p:ph sz="half" idx="1"/>
          </p:nvPr>
        </p:nvSpPr>
        <p:spPr>
          <a:xfrm>
            <a:off x="464344" y="1600200"/>
            <a:ext cx="4038600" cy="4525963"/>
          </a:xfrm>
        </p:spPr>
        <p:txBody>
          <a:bodyPr/>
          <a:lstStyle>
            <a:extLst/>
          </a:lstStyle>
          <a:p>
            <a:r>
              <a:rPr lang="zh-CN" altLang="en-US" dirty="0" smtClean="0"/>
              <a:t>如图所示，我们的模特在玩格斗游戏。图中蓝色上衣的就是客户端。黑色上衣的就是从网络生成的</a:t>
            </a:r>
            <a:r>
              <a:rPr lang="en-US" altLang="zh-CN" dirty="0" smtClean="0"/>
              <a:t>AI</a:t>
            </a:r>
            <a:r>
              <a:rPr lang="zh-CN" altLang="en-US" dirty="0" smtClean="0"/>
              <a:t>。可以看到这已经与传统的“搓”键盘的格斗游戏有了很大的不一样。玩家被置身于一个逼真的环境之中。</a:t>
            </a:r>
            <a:endParaRPr lang="en-US" altLang="zh-CN" dirty="0" smtClean="0"/>
          </a:p>
          <a:p>
            <a:r>
              <a:rPr lang="zh-CN" altLang="en-US" dirty="0" smtClean="0"/>
              <a:t>同样，类似</a:t>
            </a:r>
            <a:r>
              <a:rPr lang="en-US" altLang="zh-CN" dirty="0" smtClean="0"/>
              <a:t>RPG</a:t>
            </a:r>
            <a:r>
              <a:rPr lang="zh-CN" altLang="en-US" dirty="0" smtClean="0"/>
              <a:t>，</a:t>
            </a:r>
            <a:r>
              <a:rPr lang="en-US" altLang="zh-CN" dirty="0" smtClean="0"/>
              <a:t>FPS</a:t>
            </a:r>
            <a:r>
              <a:rPr lang="zh-CN" altLang="en-US" dirty="0" smtClean="0"/>
              <a:t>类型的游戏，也可以通过这样的技术来实现。因此，本系统有一个辅助作用：帮助玩家健身。而不是对着屏幕一直坐着。</a:t>
            </a:r>
            <a:endParaRPr 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zh-CN" altLang="en-US" dirty="0" smtClean="0"/>
              <a:t>购物</a:t>
            </a:r>
            <a:r>
              <a:rPr lang="en-US" altLang="zh-CN" dirty="0" smtClean="0"/>
              <a:t>-</a:t>
            </a:r>
            <a:r>
              <a:rPr lang="zh-CN" altLang="en-US" dirty="0" smtClean="0"/>
              <a:t>衣服</a:t>
            </a:r>
            <a:endParaRPr lang="zh-CN" dirty="0"/>
          </a:p>
        </p:txBody>
      </p:sp>
      <p:sp>
        <p:nvSpPr>
          <p:cNvPr id="5" name="Rectangle 4"/>
          <p:cNvSpPr>
            <a:spLocks noGrp="1"/>
          </p:cNvSpPr>
          <p:nvPr>
            <p:ph sz="half" idx="1"/>
          </p:nvPr>
        </p:nvSpPr>
        <p:spPr>
          <a:xfrm>
            <a:off x="4860032" y="1556792"/>
            <a:ext cx="4038600" cy="4525963"/>
          </a:xfrm>
        </p:spPr>
        <p:txBody>
          <a:bodyPr/>
          <a:lstStyle>
            <a:extLst/>
          </a:lstStyle>
          <a:p>
            <a:r>
              <a:rPr lang="zh-CN" altLang="en-US" dirty="0" smtClean="0"/>
              <a:t>不同于现有的任何购物方式，您尽可以随意摆弄衣服。拿出来，全方位比较，这些，都可以做得到。更首要的是：你所看的衣服，不再是一个简单的平面，一幅图片，甚至是镶嵌在屏幕里的东西。</a:t>
            </a:r>
            <a:endParaRPr lang="en-US" altLang="zh-CN" dirty="0" smtClean="0"/>
          </a:p>
          <a:p>
            <a:r>
              <a:rPr lang="zh-CN" altLang="en-US" dirty="0" smtClean="0"/>
              <a:t>而是一个“摸不到的实物”。</a:t>
            </a:r>
            <a:endParaRPr lang="en-US" altLang="zh-CN" dirty="0" smtClean="0"/>
          </a:p>
        </p:txBody>
      </p:sp>
      <p:pic>
        <p:nvPicPr>
          <p:cNvPr id="7" name="图片 6" descr="选衣服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83568" y="1152129"/>
            <a:ext cx="3630148" cy="54452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zh-CN" altLang="en-US" dirty="0" smtClean="0"/>
              <a:t>购物</a:t>
            </a:r>
            <a:r>
              <a:rPr lang="en-US" altLang="zh-CN" dirty="0" smtClean="0"/>
              <a:t>-</a:t>
            </a:r>
            <a:r>
              <a:rPr lang="zh-CN" altLang="en-US" dirty="0" smtClean="0"/>
              <a:t>足球</a:t>
            </a:r>
            <a:endParaRPr lang="zh-CN" dirty="0"/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/>
        <p:txBody>
          <a:bodyPr/>
          <a:lstStyle>
            <a:extLst/>
          </a:lstStyle>
          <a:p>
            <a:r>
              <a:rPr lang="en-US" altLang="zh-CN" dirty="0" err="1" smtClean="0"/>
              <a:t>IIRoom</a:t>
            </a:r>
            <a:r>
              <a:rPr lang="zh-CN" altLang="en-US" dirty="0" smtClean="0"/>
              <a:t>的购物系统还可以根据用户喜好，自行分析用户的购买习惯。帮助用户集合绝大部分的商品。</a:t>
            </a:r>
            <a:endParaRPr lang="en-US" altLang="zh-CN" dirty="0" smtClean="0"/>
          </a:p>
          <a:p>
            <a:r>
              <a:rPr lang="zh-CN" altLang="en-US" dirty="0" smtClean="0"/>
              <a:t>例如：选择一个足球的时候，就可以动态的展现一个当前用户可能会选择的队列，而这个队列并不只是单一的通过曾经对于用户购买的历史记录，统计分析的。</a:t>
            </a:r>
            <a:endParaRPr lang="en-US" altLang="zh-CN" dirty="0" smtClean="0"/>
          </a:p>
          <a:p>
            <a:r>
              <a:rPr lang="zh-CN" altLang="en-US" dirty="0" smtClean="0"/>
              <a:t>在此基础上</a:t>
            </a:r>
            <a:r>
              <a:rPr lang="en-US" altLang="zh-CN" dirty="0" err="1" smtClean="0"/>
              <a:t>IIRoom</a:t>
            </a:r>
            <a:r>
              <a:rPr lang="zh-CN" altLang="en-US" dirty="0" smtClean="0"/>
              <a:t>的高度智能性能够现场分析用户的购买趋向。</a:t>
            </a:r>
            <a:endParaRPr lang="en-US" altLang="zh-CN" dirty="0" smtClean="0"/>
          </a:p>
          <a:p>
            <a:r>
              <a:rPr lang="zh-CN" altLang="en-US" dirty="0" smtClean="0"/>
              <a:t>具体权重：统计分析</a:t>
            </a:r>
            <a:r>
              <a:rPr lang="en-US" altLang="zh-CN" dirty="0" smtClean="0"/>
              <a:t>*0.4+</a:t>
            </a:r>
            <a:r>
              <a:rPr lang="zh-CN" altLang="en-US" dirty="0" smtClean="0"/>
              <a:t>智能分析</a:t>
            </a:r>
            <a:r>
              <a:rPr lang="en-US" altLang="zh-CN" dirty="0" smtClean="0"/>
              <a:t>*0.6</a:t>
            </a:r>
            <a:endParaRPr lang="zh-CN" dirty="0"/>
          </a:p>
        </p:txBody>
      </p:sp>
      <p:pic>
        <p:nvPicPr>
          <p:cNvPr id="7" name="图片 6" descr="转球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06280" y="504056"/>
            <a:ext cx="4014192" cy="60212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zh-CN" altLang="en-US" dirty="0" smtClean="0"/>
              <a:t>绘画</a:t>
            </a:r>
            <a:r>
              <a:rPr lang="en-US" altLang="zh-CN" dirty="0" smtClean="0"/>
              <a:t>-1</a:t>
            </a:r>
            <a:endParaRPr lang="zh-CN" dirty="0"/>
          </a:p>
        </p:txBody>
      </p:sp>
      <p:sp>
        <p:nvSpPr>
          <p:cNvPr id="5" name="Rectangle 4"/>
          <p:cNvSpPr>
            <a:spLocks noGrp="1"/>
          </p:cNvSpPr>
          <p:nvPr>
            <p:ph sz="half" idx="1"/>
          </p:nvPr>
        </p:nvSpPr>
        <p:spPr/>
        <p:txBody>
          <a:bodyPr/>
          <a:lstStyle>
            <a:extLst/>
          </a:lstStyle>
          <a:p>
            <a:r>
              <a:rPr lang="zh-CN" altLang="en-US" dirty="0" smtClean="0"/>
              <a:t>对于使用应用，例如绘画，用户可以选择一种喜欢的绘图工具，例如</a:t>
            </a:r>
            <a:r>
              <a:rPr lang="en-US" altLang="zh-CN" dirty="0" smtClean="0"/>
              <a:t>Photoshop-</a:t>
            </a:r>
            <a:r>
              <a:rPr lang="en-US" altLang="zh-CN" dirty="0" err="1" smtClean="0"/>
              <a:t>IIRoom</a:t>
            </a:r>
            <a:r>
              <a:rPr lang="zh-CN" altLang="en-US" dirty="0" smtClean="0"/>
              <a:t>版，然后绘制你想画的任何图形与图像。</a:t>
            </a:r>
            <a:endParaRPr lang="en-US" altLang="zh-CN" dirty="0" smtClean="0"/>
          </a:p>
          <a:p>
            <a:r>
              <a:rPr lang="zh-CN" altLang="en-US" dirty="0" smtClean="0"/>
              <a:t>充分发挥</a:t>
            </a:r>
            <a:r>
              <a:rPr lang="en-US" altLang="zh-CN" dirty="0" smtClean="0"/>
              <a:t>3D</a:t>
            </a:r>
            <a:r>
              <a:rPr lang="zh-CN" altLang="en-US" dirty="0" smtClean="0"/>
              <a:t>功能，并且，在全息的环境中绘制</a:t>
            </a:r>
            <a:r>
              <a:rPr lang="en-US" altLang="zh-CN" dirty="0" smtClean="0"/>
              <a:t>2</a:t>
            </a:r>
            <a:r>
              <a:rPr lang="zh-CN" altLang="en-US" dirty="0" smtClean="0"/>
              <a:t>维或者</a:t>
            </a:r>
            <a:r>
              <a:rPr lang="en-US" altLang="zh-CN" dirty="0" smtClean="0"/>
              <a:t>3</a:t>
            </a:r>
            <a:r>
              <a:rPr lang="zh-CN" altLang="en-US" dirty="0" smtClean="0"/>
              <a:t>维的图形，都是可以的。</a:t>
            </a:r>
            <a:endParaRPr lang="zh-CN" dirty="0"/>
          </a:p>
          <a:p>
            <a:endParaRPr lang="zh-CN" dirty="0"/>
          </a:p>
          <a:p>
            <a:r>
              <a:rPr lang="zh-CN" dirty="0"/>
              <a:t> </a:t>
            </a:r>
          </a:p>
        </p:txBody>
      </p:sp>
      <p:graphicFrame>
        <p:nvGraphicFramePr>
          <p:cNvPr id="14" name="Chart 13"/>
          <p:cNvGraphicFramePr/>
          <p:nvPr/>
        </p:nvGraphicFramePr>
        <p:xfrm>
          <a:off x="4648200" y="1600200"/>
          <a:ext cx="1219200" cy="1168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Chart 14"/>
          <p:cNvGraphicFramePr/>
          <p:nvPr/>
        </p:nvGraphicFramePr>
        <p:xfrm>
          <a:off x="4724400" y="3276600"/>
          <a:ext cx="1219200" cy="1168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13" name="图片 12" descr="画画1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004048" y="548680"/>
            <a:ext cx="3822171" cy="57332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绘画</a:t>
            </a:r>
            <a:r>
              <a:rPr lang="en-US" altLang="zh-CN" dirty="0" smtClean="0"/>
              <a:t>-2</a:t>
            </a:r>
            <a:endParaRPr lang="zh-CN" altLang="en-US" dirty="0"/>
          </a:p>
        </p:txBody>
      </p:sp>
      <p:pic>
        <p:nvPicPr>
          <p:cNvPr id="6" name="内容占位符 5" descr="画画2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5006892" y="548680"/>
            <a:ext cx="3813580" cy="57203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4"/>
          <p:cNvSpPr>
            <a:spLocks noGrp="1"/>
          </p:cNvSpPr>
          <p:nvPr>
            <p:ph sz="half" idx="1"/>
          </p:nvPr>
        </p:nvSpPr>
        <p:spPr>
          <a:xfrm>
            <a:off x="464344" y="1600200"/>
            <a:ext cx="4038600" cy="4525963"/>
          </a:xfrm>
        </p:spPr>
        <p:txBody>
          <a:bodyPr/>
          <a:lstStyle>
            <a:extLst/>
          </a:lstStyle>
          <a:p>
            <a:r>
              <a:rPr lang="zh-CN" altLang="en-US" dirty="0" smtClean="0"/>
              <a:t>科学工作者，当然也可以选择使用</a:t>
            </a:r>
            <a:r>
              <a:rPr lang="en-US" altLang="zh-CN" dirty="0" err="1" smtClean="0"/>
              <a:t>Mathematica-IIRoom</a:t>
            </a:r>
            <a:r>
              <a:rPr lang="zh-CN" altLang="en-US" dirty="0" smtClean="0"/>
              <a:t>版来做图。例如：把“星夜”抽象成各种函数图像并绘制出来。</a:t>
            </a:r>
            <a:endParaRPr lang="en-US" altLang="zh-CN" dirty="0" smtClean="0"/>
          </a:p>
          <a:p>
            <a:r>
              <a:rPr lang="zh-CN" altLang="en-US" dirty="0" smtClean="0"/>
              <a:t>对于</a:t>
            </a:r>
            <a:r>
              <a:rPr lang="en-US" altLang="zh-CN" dirty="0" smtClean="0"/>
              <a:t>3D</a:t>
            </a:r>
            <a:r>
              <a:rPr lang="zh-CN" altLang="en-US" dirty="0" smtClean="0"/>
              <a:t>的函数，</a:t>
            </a:r>
            <a:r>
              <a:rPr lang="en-US" altLang="zh-CN" dirty="0" err="1" smtClean="0"/>
              <a:t>IIRoom</a:t>
            </a:r>
            <a:r>
              <a:rPr lang="zh-CN" altLang="en-US" dirty="0" smtClean="0"/>
              <a:t>可以投射出</a:t>
            </a:r>
            <a:r>
              <a:rPr lang="en-US" altLang="zh-CN" dirty="0" smtClean="0"/>
              <a:t>3D</a:t>
            </a:r>
            <a:r>
              <a:rPr lang="zh-CN" altLang="en-US" dirty="0" smtClean="0"/>
              <a:t>全息的图像。</a:t>
            </a:r>
            <a:endParaRPr lang="zh-CN" dirty="0"/>
          </a:p>
          <a:p>
            <a:r>
              <a:rPr lang="zh-CN" dirty="0"/>
              <a:t> 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绘画</a:t>
            </a:r>
            <a:r>
              <a:rPr lang="en-US" altLang="zh-CN" dirty="0" smtClean="0"/>
              <a:t>-3</a:t>
            </a:r>
            <a:endParaRPr lang="zh-CN" altLang="en-US" dirty="0"/>
          </a:p>
        </p:txBody>
      </p:sp>
      <p:pic>
        <p:nvPicPr>
          <p:cNvPr id="6" name="内容占位符 5" descr="画画3.jp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5004048" y="548680"/>
            <a:ext cx="3792422" cy="56886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Rectangle 4"/>
          <p:cNvSpPr>
            <a:spLocks noGrp="1"/>
          </p:cNvSpPr>
          <p:nvPr>
            <p:ph sz="half" idx="1"/>
          </p:nvPr>
        </p:nvSpPr>
        <p:spPr>
          <a:xfrm>
            <a:off x="464344" y="1600200"/>
            <a:ext cx="4038600" cy="4525963"/>
          </a:xfrm>
        </p:spPr>
        <p:txBody>
          <a:bodyPr/>
          <a:lstStyle>
            <a:extLst/>
          </a:lstStyle>
          <a:p>
            <a:r>
              <a:rPr lang="zh-CN" altLang="en-US" dirty="0" smtClean="0"/>
              <a:t>不过，</a:t>
            </a:r>
            <a:r>
              <a:rPr lang="en-US" altLang="zh-CN" dirty="0" err="1" smtClean="0"/>
              <a:t>IIRoom</a:t>
            </a:r>
            <a:r>
              <a:rPr lang="zh-CN" altLang="en-US" dirty="0" smtClean="0"/>
              <a:t>最耀眼的功能是</a:t>
            </a:r>
            <a:r>
              <a:rPr lang="zh-CN" dirty="0" smtClean="0"/>
              <a:t> </a:t>
            </a:r>
            <a:r>
              <a:rPr lang="zh-CN" altLang="en-US" dirty="0" smtClean="0"/>
              <a:t>根据</a:t>
            </a:r>
            <a:r>
              <a:rPr lang="en-US" altLang="zh-CN" dirty="0" smtClean="0"/>
              <a:t>DNA</a:t>
            </a:r>
            <a:r>
              <a:rPr lang="zh-CN" altLang="en-US" dirty="0" smtClean="0"/>
              <a:t>特征，自由组合软件。</a:t>
            </a:r>
            <a:endParaRPr lang="en-US" altLang="zh-CN" dirty="0" smtClean="0"/>
          </a:p>
          <a:p>
            <a:r>
              <a:rPr lang="zh-CN" altLang="en-US" dirty="0" smtClean="0"/>
              <a:t>例如</a:t>
            </a:r>
            <a:r>
              <a:rPr lang="en-US" altLang="zh-CN" dirty="0" smtClean="0"/>
              <a:t>Photoshop-</a:t>
            </a:r>
            <a:r>
              <a:rPr lang="en-US" altLang="zh-CN" dirty="0" err="1" smtClean="0"/>
              <a:t>IIRoom</a:t>
            </a:r>
            <a:r>
              <a:rPr lang="zh-CN" altLang="en-US" dirty="0" smtClean="0"/>
              <a:t>版有很多艺术效果。</a:t>
            </a:r>
            <a:r>
              <a:rPr lang="en-US" altLang="zh-CN" dirty="0" err="1" smtClean="0"/>
              <a:t>Mathematica-IIRoom</a:t>
            </a:r>
            <a:r>
              <a:rPr lang="zh-CN" altLang="en-US" dirty="0" smtClean="0"/>
              <a:t>版擅长科学制图。恰好用户两种功能都要使用。这时，</a:t>
            </a:r>
            <a:r>
              <a:rPr lang="en-US" altLang="zh-CN" dirty="0" err="1" smtClean="0"/>
              <a:t>IIRoom</a:t>
            </a:r>
            <a:r>
              <a:rPr lang="zh-CN" altLang="en-US" dirty="0" smtClean="0"/>
              <a:t>将对两个软件进行</a:t>
            </a:r>
            <a:r>
              <a:rPr lang="en-US" altLang="zh-CN" dirty="0" smtClean="0"/>
              <a:t>DNA</a:t>
            </a:r>
            <a:r>
              <a:rPr lang="zh-CN" altLang="en-US" dirty="0" smtClean="0"/>
              <a:t>重组。</a:t>
            </a:r>
            <a:endParaRPr lang="en-US" altLang="zh-CN" dirty="0" smtClean="0"/>
          </a:p>
          <a:p>
            <a:r>
              <a:rPr lang="zh-CN" altLang="en-US" dirty="0" smtClean="0"/>
              <a:t>组成新的“</a:t>
            </a:r>
            <a:r>
              <a:rPr lang="en-US" altLang="zh-CN" dirty="0" err="1" smtClean="0"/>
              <a:t>PhotoMath-IIRoom</a:t>
            </a:r>
            <a:r>
              <a:rPr lang="zh-CN" altLang="en-US" dirty="0" smtClean="0"/>
              <a:t>版”，用户就可以依据喜好，大展身手了。</a:t>
            </a:r>
            <a:endParaRPr lang="en-US" altLang="zh-CN" dirty="0" smtClean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altLang="zh-CN" dirty="0" smtClean="0"/>
              <a:t>Intelligent Interaction</a:t>
            </a:r>
            <a:r>
              <a:rPr lang="zh-CN" dirty="0" smtClean="0"/>
              <a:t> </a:t>
            </a:r>
            <a:r>
              <a:rPr lang="en-US" altLang="zh-CN" dirty="0" smtClean="0">
                <a:solidFill>
                  <a:schemeClr val="accent1"/>
                </a:solidFill>
              </a:rPr>
              <a:t>Room</a:t>
            </a:r>
            <a:endParaRPr lang="zh-CN" dirty="0">
              <a:solidFill>
                <a:schemeClr val="accent1"/>
              </a:solidFill>
            </a:endParaRPr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>
            <a:extLst/>
          </a:lstStyle>
          <a:p>
            <a:pPr>
              <a:lnSpc>
                <a:spcPct val="114000"/>
              </a:lnSpc>
            </a:pPr>
            <a:r>
              <a:rPr lang="en-US" altLang="zh-CN" dirty="0" smtClean="0"/>
              <a:t>Intelligent Interaction Room (</a:t>
            </a:r>
            <a:r>
              <a:rPr lang="zh-CN" altLang="en-US" dirty="0" smtClean="0"/>
              <a:t>以下简称</a:t>
            </a:r>
            <a:r>
              <a:rPr lang="en-US" altLang="zh-CN" dirty="0" smtClean="0"/>
              <a:t>IIROOM).</a:t>
            </a:r>
            <a:r>
              <a:rPr lang="zh-CN" altLang="en-US" dirty="0" smtClean="0"/>
              <a:t>是一款智能的交互系统。</a:t>
            </a:r>
            <a:r>
              <a:rPr lang="zh-CN" altLang="zh-CN" dirty="0" smtClean="0"/>
              <a:t>是通过全息</a:t>
            </a:r>
            <a:r>
              <a:rPr lang="zh-CN" altLang="zh-CN" dirty="0" smtClean="0"/>
              <a:t>投影</a:t>
            </a:r>
            <a:r>
              <a:rPr lang="en-US" altLang="zh-CN" dirty="0" smtClean="0"/>
              <a:t>(</a:t>
            </a:r>
            <a:r>
              <a:rPr lang="zh-CN" altLang="en-US" dirty="0" smtClean="0"/>
              <a:t>或者成熟的裸眼</a:t>
            </a:r>
            <a:r>
              <a:rPr lang="en-US" altLang="zh-CN" dirty="0" smtClean="0"/>
              <a:t>3D,</a:t>
            </a:r>
            <a:r>
              <a:rPr lang="zh-CN" altLang="en-US" dirty="0" smtClean="0"/>
              <a:t>体感眼镜等</a:t>
            </a:r>
            <a:r>
              <a:rPr lang="en-US" altLang="zh-CN" dirty="0" smtClean="0"/>
              <a:t>)</a:t>
            </a:r>
            <a:r>
              <a:rPr lang="zh-CN" altLang="zh-CN" dirty="0" smtClean="0"/>
              <a:t>来</a:t>
            </a:r>
            <a:r>
              <a:rPr lang="zh-CN" altLang="zh-CN" dirty="0" smtClean="0"/>
              <a:t>表现软件效果的一个平台</a:t>
            </a:r>
            <a:r>
              <a:rPr lang="zh-CN" altLang="en-US" dirty="0" smtClean="0"/>
              <a:t>。系统本身具备跟踪用户反馈的自我进化（成长）能力。可以自主学习基本交互的方式和熟悉用户习惯。系统本身包含</a:t>
            </a:r>
            <a:r>
              <a:rPr lang="en-US" altLang="zh-CN" dirty="0" smtClean="0"/>
              <a:t>DNA</a:t>
            </a:r>
            <a:r>
              <a:rPr lang="zh-CN" altLang="en-US" dirty="0" smtClean="0"/>
              <a:t>特征，并且可以依据现有资源，并对其重组，结合成功能更强的新的应用。</a:t>
            </a:r>
            <a:endParaRPr lang="zh-CN" altLang="zh-CN" dirty="0"/>
          </a:p>
          <a:p>
            <a:r>
              <a:rPr lang="zh-CN" altLang="en-US" dirty="0" smtClean="0"/>
              <a:t>而且，系统将抛弃一些传统的</a:t>
            </a:r>
            <a:r>
              <a:rPr lang="en-US" altLang="zh-CN" dirty="0" smtClean="0"/>
              <a:t>I/O</a:t>
            </a:r>
            <a:r>
              <a:rPr lang="zh-CN" altLang="en-US" dirty="0" smtClean="0"/>
              <a:t>设备，诸如物理屏幕，机械键盘，鼠标。使用全息投影和体感设备完成交互</a:t>
            </a:r>
            <a:r>
              <a:rPr lang="zh-CN" altLang="en-US" dirty="0" smtClean="0"/>
              <a:t>。输入部分使用</a:t>
            </a:r>
            <a:r>
              <a:rPr lang="en-US" altLang="zh-CN" dirty="0" err="1" smtClean="0"/>
              <a:t>Kinect</a:t>
            </a:r>
            <a:r>
              <a:rPr lang="en-US" altLang="zh-CN" dirty="0" smtClean="0"/>
              <a:t>.</a:t>
            </a:r>
            <a:endParaRPr lang="zh-CN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2"/>
          </p:nvPr>
        </p:nvGraphicFramePr>
        <p:xfrm>
          <a:off x="4724400" y="1676400"/>
          <a:ext cx="441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899592" y="4509120"/>
            <a:ext cx="7772400" cy="1974059"/>
          </a:xfrm>
        </p:spPr>
        <p:txBody>
          <a:bodyPr/>
          <a:lstStyle>
            <a:extLst/>
          </a:lstStyle>
          <a:p>
            <a:r>
              <a:rPr lang="zh-CN" altLang="en-US" smtClean="0"/>
              <a:t>使用权限，管理权限</a:t>
            </a:r>
            <a:endParaRPr lang="zh-CN" dirty="0"/>
          </a:p>
        </p:txBody>
      </p:sp>
      <p:sp>
        <p:nvSpPr>
          <p:cNvPr id="4" name="Rectangle 4"/>
          <p:cNvSpPr txBox="1">
            <a:spLocks/>
          </p:cNvSpPr>
          <p:nvPr/>
        </p:nvSpPr>
        <p:spPr>
          <a:xfrm>
            <a:off x="683568" y="404664"/>
            <a:ext cx="8208912" cy="5328592"/>
          </a:xfrm>
          <a:prstGeom prst="rect">
            <a:avLst/>
          </a:prstGeom>
        </p:spPr>
        <p:txBody>
          <a:bodyPr vert="horz" anchor="t">
            <a:normAutofit/>
          </a:bodyPr>
          <a:lstStyle>
            <a:extLst/>
          </a:lstStyle>
          <a:p>
            <a:pPr marL="374904" marR="0" lvl="0" indent="-34290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95000"/>
              <a:buFont typeface="Wingdings"/>
              <a:buNone/>
              <a:tabLst/>
              <a:defRPr/>
            </a:pPr>
            <a:r>
              <a:rPr lang="en-US" altLang="zh-CN" sz="2000" dirty="0" err="1" smtClean="0">
                <a:solidFill>
                  <a:schemeClr val="tx2"/>
                </a:solidFill>
              </a:rPr>
              <a:t>IIRoom</a:t>
            </a:r>
            <a:r>
              <a:rPr lang="zh-CN" altLang="en-US" sz="2000" dirty="0" smtClean="0">
                <a:solidFill>
                  <a:schemeClr val="tx2"/>
                </a:solidFill>
              </a:rPr>
              <a:t>分为用户端和服务端。（我们已经对用户端做了详尽的介绍）</a:t>
            </a:r>
            <a:endParaRPr lang="en-US" altLang="zh-CN" sz="2000" dirty="0" smtClean="0">
              <a:solidFill>
                <a:schemeClr val="tx2"/>
              </a:solidFill>
            </a:endParaRPr>
          </a:p>
          <a:p>
            <a:pPr marL="374904" marR="0" lvl="0" indent="-34290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95000"/>
              <a:buFont typeface="Wingdings"/>
              <a:buNone/>
              <a:tabLst/>
              <a:defRPr/>
            </a:pPr>
            <a:r>
              <a:rPr lang="zh-CN" altLang="en-US" sz="2000" dirty="0" smtClean="0">
                <a:solidFill>
                  <a:schemeClr val="tx2"/>
                </a:solidFill>
              </a:rPr>
              <a:t>服务端非为两类：</a:t>
            </a:r>
            <a:endParaRPr lang="en-US" altLang="zh-CN" sz="2000" dirty="0" smtClean="0">
              <a:solidFill>
                <a:schemeClr val="tx2"/>
              </a:solidFill>
            </a:endParaRPr>
          </a:p>
          <a:p>
            <a:pPr marL="374904" marR="0" lvl="0" indent="-34290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95000"/>
              <a:buFont typeface="Wingdings"/>
              <a:buNone/>
              <a:tabLst/>
              <a:defRPr/>
            </a:pPr>
            <a:r>
              <a:rPr lang="zh-CN" altLang="en-US" sz="2000" dirty="0" smtClean="0">
                <a:solidFill>
                  <a:schemeClr val="tx2"/>
                </a:solidFill>
              </a:rPr>
              <a:t>总超级服务端：</a:t>
            </a:r>
            <a:endParaRPr lang="en-US" altLang="zh-CN" sz="2000" dirty="0" smtClean="0">
              <a:solidFill>
                <a:schemeClr val="tx2"/>
              </a:solidFill>
            </a:endParaRPr>
          </a:p>
          <a:p>
            <a:pPr marL="374904" lvl="0" indent="-342900">
              <a:spcBef>
                <a:spcPts val="700"/>
              </a:spcBef>
              <a:buSzPct val="95000"/>
            </a:pPr>
            <a:r>
              <a:rPr lang="en-US" altLang="zh-CN" sz="2000" dirty="0" smtClean="0">
                <a:solidFill>
                  <a:schemeClr val="tx2"/>
                </a:solidFill>
              </a:rPr>
              <a:t>	</a:t>
            </a:r>
            <a:r>
              <a:rPr lang="zh-CN" altLang="en-US" sz="2000" dirty="0" smtClean="0">
                <a:solidFill>
                  <a:schemeClr val="tx2"/>
                </a:solidFill>
              </a:rPr>
              <a:t>超级服务端是由</a:t>
            </a:r>
            <a:r>
              <a:rPr lang="en-US" altLang="zh-CN" sz="2000" dirty="0" err="1" smtClean="0">
                <a:solidFill>
                  <a:schemeClr val="tx2"/>
                </a:solidFill>
              </a:rPr>
              <a:t>IIRoom</a:t>
            </a:r>
            <a:r>
              <a:rPr lang="zh-CN" altLang="en-US" sz="2000" dirty="0" smtClean="0">
                <a:solidFill>
                  <a:schemeClr val="tx2"/>
                </a:solidFill>
              </a:rPr>
              <a:t>开发商（我们）全权管理的。</a:t>
            </a:r>
            <a:r>
              <a:rPr lang="zh-CN" altLang="zh-CN" sz="2000" dirty="0" smtClean="0"/>
              <a:t>总超级服务端负责总体交互服务，存储大量的高度加密的用户信息，负责组建安全的虚拟网络通道，传送支持与总体管理等</a:t>
            </a:r>
            <a:r>
              <a:rPr lang="zh-CN" altLang="en-US" sz="2000" dirty="0" smtClean="0"/>
              <a:t>。</a:t>
            </a:r>
            <a:endParaRPr lang="en-US" altLang="zh-CN" sz="2000" dirty="0" smtClean="0">
              <a:solidFill>
                <a:schemeClr val="tx2"/>
              </a:solidFill>
            </a:endParaRPr>
          </a:p>
          <a:p>
            <a:pPr marL="374904" marR="0" lvl="0" indent="-34290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95000"/>
              <a:buFont typeface="Wingdings"/>
              <a:buNone/>
              <a:tabLst/>
              <a:defRPr/>
            </a:pPr>
            <a:r>
              <a:rPr lang="zh-CN" altLang="en-US" sz="2000" dirty="0" smtClean="0">
                <a:solidFill>
                  <a:schemeClr val="tx2"/>
                </a:solidFill>
              </a:rPr>
              <a:t>区域服务端：</a:t>
            </a:r>
            <a:endParaRPr lang="en-US" altLang="zh-CN" sz="2000" dirty="0" smtClean="0">
              <a:solidFill>
                <a:schemeClr val="tx2"/>
              </a:solidFill>
            </a:endParaRPr>
          </a:p>
          <a:p>
            <a:pPr marL="374904" lvl="0" indent="-342900">
              <a:spcBef>
                <a:spcPts val="700"/>
              </a:spcBef>
              <a:buSzPct val="95000"/>
            </a:pPr>
            <a:r>
              <a:rPr lang="en-US" altLang="zh-CN" sz="2000" dirty="0" smtClean="0">
                <a:solidFill>
                  <a:schemeClr val="tx2"/>
                </a:solidFill>
              </a:rPr>
              <a:t>	</a:t>
            </a:r>
            <a:r>
              <a:rPr lang="zh-CN" altLang="en-US" sz="2000" dirty="0" smtClean="0">
                <a:solidFill>
                  <a:schemeClr val="tx2"/>
                </a:solidFill>
              </a:rPr>
              <a:t>主要由第三方组建。</a:t>
            </a:r>
            <a:r>
              <a:rPr lang="zh-CN" altLang="zh-CN" sz="2000" dirty="0" smtClean="0"/>
              <a:t>是具体的服务项目，诸如网络会议项目，网络购物</a:t>
            </a:r>
            <a:r>
              <a:rPr lang="zh-CN" altLang="en-US" sz="2000" dirty="0" smtClean="0"/>
              <a:t>，提供第三方软件</a:t>
            </a:r>
            <a:r>
              <a:rPr lang="zh-CN" altLang="zh-CN" sz="2000" dirty="0" smtClean="0"/>
              <a:t>等</a:t>
            </a:r>
            <a:r>
              <a:rPr lang="zh-CN" altLang="en-US" sz="2000" dirty="0" smtClean="0"/>
              <a:t>。</a:t>
            </a:r>
            <a:endParaRPr lang="en-US" altLang="zh-CN" sz="2000" dirty="0" smtClean="0"/>
          </a:p>
          <a:p>
            <a:pPr marL="374904" lvl="0" indent="-342900">
              <a:spcBef>
                <a:spcPts val="700"/>
              </a:spcBef>
              <a:buSzPct val="95000"/>
            </a:pPr>
            <a:endParaRPr lang="en-US" altLang="zh-CN" sz="2000" dirty="0" smtClean="0"/>
          </a:p>
          <a:p>
            <a:pPr marL="374904" lvl="0" indent="-342900">
              <a:spcBef>
                <a:spcPts val="700"/>
              </a:spcBef>
              <a:buSzPct val="95000"/>
            </a:pPr>
            <a:r>
              <a:rPr lang="en-US" altLang="zh-CN" sz="2000" dirty="0" smtClean="0"/>
              <a:t>	</a:t>
            </a:r>
            <a:r>
              <a:rPr lang="zh-CN" altLang="zh-CN" sz="2000" dirty="0" smtClean="0"/>
              <a:t>总超级服务端，区域服务端，个人终端相互交互是构成本系统运营的</a:t>
            </a:r>
            <a:r>
              <a:rPr lang="zh-CN" altLang="en-US" sz="2000" dirty="0" smtClean="0"/>
              <a:t>前</a:t>
            </a:r>
            <a:r>
              <a:rPr lang="zh-CN" altLang="zh-CN" sz="2000" dirty="0" smtClean="0"/>
              <a:t>提。</a:t>
            </a:r>
            <a:endParaRPr lang="en-US" altLang="zh-CN" sz="2000" dirty="0" smtClean="0"/>
          </a:p>
          <a:p>
            <a:pPr marL="374904" lvl="0" indent="-342900">
              <a:spcBef>
                <a:spcPts val="700"/>
              </a:spcBef>
              <a:buSzPct val="95000"/>
            </a:pPr>
            <a:endParaRPr lang="en-US" altLang="zh-CN" sz="2000" dirty="0" smtClean="0">
              <a:solidFill>
                <a:schemeClr val="tx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市场分析</a:t>
            </a:r>
            <a:endParaRPr lang="zh-CN" altLang="en-US" dirty="0"/>
          </a:p>
        </p:txBody>
      </p:sp>
      <p:graphicFrame>
        <p:nvGraphicFramePr>
          <p:cNvPr id="4" name="图表 3"/>
          <p:cNvGraphicFramePr/>
          <p:nvPr/>
        </p:nvGraphicFramePr>
        <p:xfrm>
          <a:off x="485774" y="1528762"/>
          <a:ext cx="8406706" cy="49245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调查结果</a:t>
            </a:r>
            <a:endParaRPr lang="zh-CN" altLang="en-US" dirty="0"/>
          </a:p>
        </p:txBody>
      </p:sp>
      <p:graphicFrame>
        <p:nvGraphicFramePr>
          <p:cNvPr id="5" name="图表 4"/>
          <p:cNvGraphicFramePr/>
          <p:nvPr/>
        </p:nvGraphicFramePr>
        <p:xfrm>
          <a:off x="683568" y="1700808"/>
          <a:ext cx="8028384" cy="43244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zh-CN" altLang="en-US" dirty="0" smtClean="0"/>
              <a:t>*移动终端的扩展</a:t>
            </a:r>
            <a:endParaRPr lang="zh-CN" dirty="0"/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/>
        <p:txBody>
          <a:bodyPr/>
          <a:lstStyle>
            <a:extLst/>
          </a:lstStyle>
          <a:p>
            <a:r>
              <a:rPr lang="en-US" altLang="zh-CN" dirty="0" err="1" smtClean="0"/>
              <a:t>IIRoom</a:t>
            </a:r>
            <a:r>
              <a:rPr lang="zh-CN" altLang="en-US" dirty="0" smtClean="0"/>
              <a:t>可以方便的扩展到移动终端上。在移动设备上将采取裸眼</a:t>
            </a:r>
            <a:r>
              <a:rPr lang="en-US" altLang="zh-CN" dirty="0" smtClean="0"/>
              <a:t>3D</a:t>
            </a:r>
            <a:r>
              <a:rPr lang="zh-CN" altLang="en-US" dirty="0" smtClean="0"/>
              <a:t>的技术显示交互界面。</a:t>
            </a:r>
            <a:endParaRPr lang="zh-C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16016" y="3645024"/>
            <a:ext cx="3316732" cy="27363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11560" y="2996952"/>
            <a:ext cx="3764397" cy="29542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846303" y="549894"/>
            <a:ext cx="2902161" cy="29511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683568" y="6381328"/>
            <a:ext cx="119776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/>
              <a:t>*</a:t>
            </a:r>
            <a:r>
              <a:rPr lang="zh-CN" altLang="en-US" sz="1050" dirty="0" smtClean="0"/>
              <a:t>引用自</a:t>
            </a:r>
            <a:r>
              <a:rPr lang="en-US" altLang="zh-CN" sz="1050" dirty="0" err="1" smtClean="0"/>
              <a:t>MIcrosoft</a:t>
            </a:r>
            <a:endParaRPr lang="zh-CN" altLang="en-US" sz="10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文档说明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27584" y="1700808"/>
            <a:ext cx="8314969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/>
              <a:t>其中：</a:t>
            </a:r>
            <a:endParaRPr lang="en-US" altLang="zh-CN" sz="2000" dirty="0" smtClean="0"/>
          </a:p>
          <a:p>
            <a:r>
              <a:rPr lang="zh-CN" altLang="en-US" sz="2000" dirty="0" smtClean="0"/>
              <a:t>初期文档：</a:t>
            </a:r>
          </a:p>
          <a:p>
            <a:r>
              <a:rPr lang="en-US" altLang="zh-CN" sz="2000" dirty="0" smtClean="0"/>
              <a:t>1.</a:t>
            </a:r>
            <a:r>
              <a:rPr lang="zh-CN" altLang="en-US" sz="2000" dirty="0" smtClean="0"/>
              <a:t>创意设计简介：       </a:t>
            </a:r>
            <a:r>
              <a:rPr lang="en-US" altLang="zh-CN" sz="2000" dirty="0" smtClean="0"/>
              <a:t>	</a:t>
            </a:r>
            <a:r>
              <a:rPr lang="zh-CN" altLang="en-US" sz="2000" dirty="0" smtClean="0"/>
              <a:t>中文版 </a:t>
            </a:r>
            <a:r>
              <a:rPr lang="en-US" altLang="zh-CN" sz="2000" dirty="0" smtClean="0"/>
              <a:t>7977</a:t>
            </a:r>
            <a:r>
              <a:rPr lang="zh-CN" altLang="en-US" sz="2000" dirty="0" smtClean="0"/>
              <a:t>字，英文版</a:t>
            </a:r>
            <a:r>
              <a:rPr lang="en-US" altLang="zh-CN" sz="2000" dirty="0" smtClean="0"/>
              <a:t>4387</a:t>
            </a:r>
            <a:r>
              <a:rPr lang="zh-CN" altLang="en-US" sz="2000" dirty="0" smtClean="0"/>
              <a:t>字</a:t>
            </a:r>
          </a:p>
          <a:p>
            <a:r>
              <a:rPr lang="en-US" altLang="zh-CN" sz="2000" dirty="0" smtClean="0"/>
              <a:t>2.</a:t>
            </a:r>
            <a:r>
              <a:rPr lang="zh-CN" altLang="en-US" sz="2000" dirty="0" smtClean="0"/>
              <a:t>技术可行性分析</a:t>
            </a:r>
            <a:r>
              <a:rPr lang="en-US" altLang="zh-CN" sz="2000" dirty="0" smtClean="0"/>
              <a:t>:     	</a:t>
            </a:r>
            <a:r>
              <a:rPr lang="zh-CN" altLang="en-US" sz="2000" dirty="0" smtClean="0"/>
              <a:t>中文版 </a:t>
            </a:r>
            <a:r>
              <a:rPr lang="en-US" altLang="zh-CN" sz="2000" dirty="0" smtClean="0"/>
              <a:t>5107</a:t>
            </a:r>
            <a:r>
              <a:rPr lang="zh-CN" altLang="en-US" sz="2000" dirty="0" smtClean="0"/>
              <a:t>字，无英文版</a:t>
            </a:r>
          </a:p>
          <a:p>
            <a:r>
              <a:rPr lang="en-US" altLang="zh-CN" sz="2000" dirty="0" smtClean="0"/>
              <a:t>3.</a:t>
            </a:r>
            <a:r>
              <a:rPr lang="zh-CN" altLang="en-US" sz="2000" dirty="0" smtClean="0"/>
              <a:t>调查问卷：         </a:t>
            </a:r>
            <a:r>
              <a:rPr lang="en-US" altLang="zh-CN" sz="2000" dirty="0" smtClean="0"/>
              <a:t>		</a:t>
            </a:r>
            <a:r>
              <a:rPr lang="zh-CN" altLang="en-US" sz="2000" dirty="0" smtClean="0"/>
              <a:t> 中文版 </a:t>
            </a:r>
            <a:r>
              <a:rPr lang="en-US" altLang="zh-CN" sz="2000" dirty="0" smtClean="0"/>
              <a:t>437</a:t>
            </a:r>
            <a:r>
              <a:rPr lang="zh-CN" altLang="en-US" sz="2000" dirty="0" smtClean="0"/>
              <a:t>字，无英文版</a:t>
            </a:r>
          </a:p>
          <a:p>
            <a:r>
              <a:rPr lang="en-US" altLang="zh-CN" sz="2000" dirty="0" smtClean="0"/>
              <a:t>4.</a:t>
            </a:r>
            <a:r>
              <a:rPr lang="zh-CN" altLang="en-US" sz="2000" dirty="0" smtClean="0"/>
              <a:t>调查问卷计划与实录：</a:t>
            </a:r>
            <a:r>
              <a:rPr lang="en-US" altLang="zh-CN" sz="2000" dirty="0" smtClean="0"/>
              <a:t>	</a:t>
            </a:r>
            <a:r>
              <a:rPr lang="zh-CN" altLang="en-US" sz="2000" dirty="0" smtClean="0"/>
              <a:t>中文版 </a:t>
            </a:r>
            <a:r>
              <a:rPr lang="en-US" altLang="zh-CN" sz="2000" dirty="0" smtClean="0"/>
              <a:t>973</a:t>
            </a:r>
            <a:r>
              <a:rPr lang="zh-CN" altLang="en-US" sz="2000" dirty="0" smtClean="0"/>
              <a:t>字，无英文版</a:t>
            </a:r>
          </a:p>
          <a:p>
            <a:r>
              <a:rPr lang="en-US" altLang="zh-CN" sz="2000" dirty="0" smtClean="0"/>
              <a:t>5.</a:t>
            </a:r>
            <a:r>
              <a:rPr lang="zh-CN" altLang="en-US" sz="2000" dirty="0" smtClean="0"/>
              <a:t>市场调查统计总结</a:t>
            </a:r>
            <a:r>
              <a:rPr lang="en-US" altLang="zh-CN" sz="2000" dirty="0" smtClean="0"/>
              <a:t>(excel)</a:t>
            </a:r>
            <a:r>
              <a:rPr lang="zh-CN" altLang="en-US" sz="2000" dirty="0" smtClean="0"/>
              <a:t>：无字数统计</a:t>
            </a:r>
          </a:p>
          <a:p>
            <a:r>
              <a:rPr lang="en-US" altLang="zh-CN" sz="2000" dirty="0" smtClean="0"/>
              <a:t>6.</a:t>
            </a:r>
            <a:r>
              <a:rPr lang="zh-CN" altLang="en-US" sz="2000" dirty="0" smtClean="0"/>
              <a:t>市场分析报告：      </a:t>
            </a:r>
            <a:r>
              <a:rPr lang="en-US" altLang="zh-CN" sz="2000" dirty="0" smtClean="0"/>
              <a:t>	</a:t>
            </a:r>
            <a:r>
              <a:rPr lang="zh-CN" altLang="en-US" sz="2000" dirty="0" smtClean="0"/>
              <a:t>中文版 </a:t>
            </a:r>
            <a:r>
              <a:rPr lang="en-US" altLang="zh-CN" sz="2000" dirty="0" smtClean="0"/>
              <a:t>3127</a:t>
            </a:r>
            <a:r>
              <a:rPr lang="zh-CN" altLang="en-US" sz="2000" dirty="0" smtClean="0"/>
              <a:t>字，英文版</a:t>
            </a:r>
            <a:r>
              <a:rPr lang="en-US" altLang="zh-CN" sz="2000" dirty="0" smtClean="0"/>
              <a:t>2068</a:t>
            </a:r>
            <a:r>
              <a:rPr lang="zh-CN" altLang="en-US" sz="2000" dirty="0" smtClean="0"/>
              <a:t>字</a:t>
            </a:r>
            <a:endParaRPr lang="en-US" altLang="zh-CN" sz="2000" dirty="0" smtClean="0"/>
          </a:p>
          <a:p>
            <a:r>
              <a:rPr lang="zh-CN" altLang="en-US" sz="2000" dirty="0" smtClean="0"/>
              <a:t>中期文档：</a:t>
            </a:r>
          </a:p>
          <a:p>
            <a:r>
              <a:rPr lang="en-US" altLang="zh-CN" sz="2000" dirty="0" smtClean="0"/>
              <a:t>7.</a:t>
            </a:r>
            <a:r>
              <a:rPr lang="zh-CN" altLang="en-US" sz="2000" dirty="0" smtClean="0"/>
              <a:t>用户手册	</a:t>
            </a:r>
            <a:r>
              <a:rPr lang="en-US" altLang="zh-CN" sz="2000" dirty="0" smtClean="0"/>
              <a:t>	</a:t>
            </a:r>
            <a:r>
              <a:rPr lang="zh-CN" altLang="en-US" sz="2000" dirty="0" smtClean="0"/>
              <a:t>中文版</a:t>
            </a:r>
            <a:r>
              <a:rPr lang="en-US" altLang="zh-CN" sz="2000" dirty="0" smtClean="0"/>
              <a:t>5254</a:t>
            </a:r>
            <a:r>
              <a:rPr lang="zh-CN" altLang="en-US" sz="2000" dirty="0" smtClean="0"/>
              <a:t>字，无英文版</a:t>
            </a:r>
          </a:p>
          <a:p>
            <a:r>
              <a:rPr lang="en-US" altLang="zh-CN" sz="2000" dirty="0" smtClean="0"/>
              <a:t>8.</a:t>
            </a:r>
            <a:r>
              <a:rPr lang="zh-CN" altLang="en-US" sz="2000" dirty="0" smtClean="0"/>
              <a:t>展示</a:t>
            </a:r>
            <a:r>
              <a:rPr lang="en-US" altLang="zh-CN" sz="2000" dirty="0" err="1" smtClean="0"/>
              <a:t>ppt</a:t>
            </a:r>
            <a:r>
              <a:rPr lang="en-US" altLang="zh-CN" sz="2000" dirty="0" smtClean="0"/>
              <a:t>		</a:t>
            </a:r>
            <a:r>
              <a:rPr lang="zh-CN" altLang="en-US" sz="2000" dirty="0" smtClean="0"/>
              <a:t>中文版约</a:t>
            </a:r>
            <a:r>
              <a:rPr lang="en-US" altLang="zh-CN" sz="2000" dirty="0" smtClean="0"/>
              <a:t>1000</a:t>
            </a:r>
            <a:r>
              <a:rPr lang="zh-CN" altLang="en-US" sz="2000" dirty="0" smtClean="0"/>
              <a:t>字以上，无英文版</a:t>
            </a:r>
          </a:p>
          <a:p>
            <a:endParaRPr lang="zh-CN" altLang="en-US" sz="2000" dirty="0" smtClean="0"/>
          </a:p>
          <a:p>
            <a:r>
              <a:rPr lang="zh-CN" altLang="en-US" sz="2000" dirty="0" smtClean="0"/>
              <a:t>中期文档（最终作品）共有约中文</a:t>
            </a:r>
            <a:r>
              <a:rPr lang="en-US" altLang="zh-CN" sz="2000" dirty="0" smtClean="0"/>
              <a:t>23875</a:t>
            </a:r>
            <a:r>
              <a:rPr lang="zh-CN" altLang="en-US" sz="2000" dirty="0" smtClean="0"/>
              <a:t>字，英文</a:t>
            </a:r>
            <a:r>
              <a:rPr lang="en-US" altLang="zh-CN" sz="2000" dirty="0" smtClean="0"/>
              <a:t>6455</a:t>
            </a:r>
            <a:r>
              <a:rPr lang="zh-CN" altLang="en-US" sz="2000" dirty="0" smtClean="0"/>
              <a:t>字。共约</a:t>
            </a:r>
            <a:r>
              <a:rPr lang="en-US" altLang="zh-CN" sz="2000" dirty="0" smtClean="0"/>
              <a:t>30330</a:t>
            </a:r>
            <a:r>
              <a:rPr lang="zh-CN" altLang="en-US" sz="2000" dirty="0" smtClean="0"/>
              <a:t>字。</a:t>
            </a:r>
            <a:endParaRPr lang="zh-CN" altLang="en-US" sz="20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843808" y="2420888"/>
            <a:ext cx="326563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0" b="1" dirty="0" smtClean="0">
                <a:ln w="17780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63000"/>
                        <a:sat val="105000"/>
                      </a:schemeClr>
                    </a:gs>
                    <a:gs pos="90000">
                      <a:schemeClr val="accent1">
                        <a:shade val="50000"/>
                        <a:satMod val="100000"/>
                      </a:schemeClr>
                    </a:gs>
                  </a:gsLst>
                  <a:lin ang="5400000"/>
                </a:gradFill>
                <a:effectLst>
                  <a:outerShdw blurRad="55000" dist="50800" dir="5400000" algn="tl">
                    <a:srgbClr val="000000">
                      <a:alpha val="33000"/>
                    </a:srgbClr>
                  </a:outerShdw>
                </a:effectLst>
              </a:rPr>
              <a:t>谢谢</a:t>
            </a:r>
            <a:endParaRPr lang="zh-CN" altLang="en-US" sz="12000" b="1" dirty="0">
              <a:ln w="17780" cmpd="sng">
                <a:solidFill>
                  <a:schemeClr val="accent1">
                    <a:tint val="3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63000"/>
                      <a:sat val="105000"/>
                    </a:schemeClr>
                  </a:gs>
                  <a:gs pos="90000">
                    <a:schemeClr val="accent1">
                      <a:shade val="50000"/>
                      <a:satMod val="100000"/>
                    </a:schemeClr>
                  </a:gs>
                </a:gsLst>
                <a:lin ang="5400000"/>
              </a:gradFill>
              <a:effectLst>
                <a:outerShdw blurRad="55000" dist="50800" dir="5400000" algn="tl">
                  <a:srgbClr val="000000">
                    <a:alpha val="33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611560" y="4695301"/>
            <a:ext cx="7772400" cy="1974059"/>
          </a:xfrm>
        </p:spPr>
        <p:txBody>
          <a:bodyPr/>
          <a:lstStyle>
            <a:extLst/>
          </a:lstStyle>
          <a:p>
            <a:r>
              <a:rPr lang="zh-CN" altLang="en-US" dirty="0" smtClean="0"/>
              <a:t>示例界面</a:t>
            </a:r>
            <a:r>
              <a:rPr lang="en-US" altLang="zh-CN" dirty="0" smtClean="0"/>
              <a:t>(</a:t>
            </a:r>
            <a:r>
              <a:rPr lang="zh-CN" altLang="en-US" dirty="0" smtClean="0"/>
              <a:t>概览</a:t>
            </a:r>
            <a:r>
              <a:rPr lang="en-US" altLang="zh-CN" dirty="0" smtClean="0"/>
              <a:t>)</a:t>
            </a:r>
            <a:endParaRPr lang="zh-CN" dirty="0"/>
          </a:p>
        </p:txBody>
      </p:sp>
      <p:pic>
        <p:nvPicPr>
          <p:cNvPr id="8" name="图片 7" descr="界面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8072" y="260648"/>
            <a:ext cx="8172400" cy="54482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altLang="zh-CN" dirty="0" smtClean="0"/>
              <a:t>IIROOM</a:t>
            </a:r>
            <a:r>
              <a:rPr lang="zh-CN" altLang="en-US" dirty="0" smtClean="0"/>
              <a:t>概述</a:t>
            </a:r>
            <a:endParaRPr lang="zh-CN" dirty="0"/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>
          <a:xfrm>
            <a:off x="464344" y="1600200"/>
            <a:ext cx="4038600" cy="4525963"/>
          </a:xfrm>
        </p:spPr>
        <p:txBody>
          <a:bodyPr>
            <a:normAutofit fontScale="70000" lnSpcReduction="20000"/>
          </a:bodyPr>
          <a:lstStyle>
            <a:extLst/>
          </a:lstStyle>
          <a:p>
            <a:pPr>
              <a:lnSpc>
                <a:spcPct val="114000"/>
              </a:lnSpc>
            </a:pPr>
            <a:r>
              <a:rPr lang="en-US" altLang="zh-CN" sz="2400" dirty="0" err="1" smtClean="0"/>
              <a:t>IIRoom</a:t>
            </a:r>
            <a:r>
              <a:rPr lang="zh-CN" altLang="en-US" sz="2400" dirty="0" smtClean="0"/>
              <a:t>必须依靠物联网络，对于体感设备有一定要求。需要实时在线。用户在一个可以全方位查看应用程序和被投影的物体的环境中，进行手势，语音等命令控制。</a:t>
            </a:r>
            <a:endParaRPr lang="en-US" altLang="zh-CN" sz="2400" dirty="0" smtClean="0"/>
          </a:p>
          <a:p>
            <a:pPr>
              <a:lnSpc>
                <a:spcPct val="114000"/>
              </a:lnSpc>
            </a:pPr>
            <a:r>
              <a:rPr lang="zh-CN" altLang="en-US" sz="2400" dirty="0" smtClean="0"/>
              <a:t>系统核心层次最重要的是</a:t>
            </a:r>
            <a:r>
              <a:rPr lang="en-US" altLang="zh-CN" sz="2400" dirty="0" smtClean="0"/>
              <a:t>DNA</a:t>
            </a:r>
            <a:r>
              <a:rPr lang="zh-CN" altLang="en-US" sz="2400" dirty="0" smtClean="0"/>
              <a:t>特征和自我进化的能力。系统所处的网络环境中，使用统一的标准信息格式传送各类数据，称作“脑波”。满足这种标准的应用程序流被用户端接收后，解析并在用户端运行（用户端当然也可以运行本地程序）。对于同一类的应用，用户端可以接收多条“脑波”，并自由组合。这就是</a:t>
            </a:r>
            <a:r>
              <a:rPr lang="en-US" altLang="zh-CN" sz="2400" dirty="0" smtClean="0"/>
              <a:t>DNA</a:t>
            </a:r>
            <a:r>
              <a:rPr lang="zh-CN" altLang="en-US" sz="2400" dirty="0" smtClean="0"/>
              <a:t>特征，好比将</a:t>
            </a:r>
            <a:r>
              <a:rPr lang="en-US" altLang="zh-CN" sz="2400" dirty="0" smtClean="0"/>
              <a:t>DNA</a:t>
            </a:r>
            <a:r>
              <a:rPr lang="zh-CN" altLang="en-US" sz="2400" dirty="0" smtClean="0"/>
              <a:t>中的一段进行替换，从而进化成更好的应用或服务。</a:t>
            </a:r>
            <a:endParaRPr lang="en-US" altLang="zh-CN" sz="2400" dirty="0" smtClean="0"/>
          </a:p>
          <a:p>
            <a:pPr>
              <a:lnSpc>
                <a:spcPct val="114000"/>
              </a:lnSpc>
            </a:pPr>
            <a:r>
              <a:rPr lang="zh-CN" altLang="en-US" sz="2400" dirty="0" smtClean="0"/>
              <a:t>（后面会具体介绍）</a:t>
            </a:r>
            <a:endParaRPr lang="en-US" altLang="zh-CN" sz="2400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4932040" y="4078436"/>
            <a:ext cx="1826141" cy="584775"/>
          </a:xfrm>
          <a:prstGeom prst="rect">
            <a:avLst/>
          </a:prstGeom>
        </p:spPr>
        <p:txBody>
          <a:bodyPr wrap="none" anchor="ctr">
            <a:spAutoFit/>
          </a:bodyPr>
          <a:lstStyle>
            <a:extLst/>
          </a:lstStyle>
          <a:p>
            <a:r>
              <a:rPr lang="zh-CN" altLang="en-US" sz="3200" u="heavy" kern="100" dirty="0" smtClean="0">
                <a:uFill>
                  <a:solidFill>
                    <a:schemeClr val="accent1"/>
                  </a:solidFill>
                </a:uFill>
                <a:latin typeface="Gill Sans MT"/>
              </a:rPr>
              <a:t>自由组合</a:t>
            </a:r>
            <a:endParaRPr lang="zh-CN" sz="3200" u="heavy" dirty="0">
              <a:uFill>
                <a:solidFill>
                  <a:schemeClr val="accent1"/>
                </a:solidFill>
              </a:uFill>
              <a:latin typeface="Gill Sans M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878259" y="1371600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extLst/>
          </a:lstStyle>
          <a:p>
            <a:r>
              <a:rPr lang="zh-CN" altLang="en-US" sz="4000" dirty="0" smtClean="0">
                <a:ln w="18415" cap="flat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Gill Sans MT"/>
              </a:rPr>
              <a:t>统一的信息流</a:t>
            </a:r>
            <a:endParaRPr lang="zh-CN" sz="4000" dirty="0">
              <a:ln w="18415" cap="flat" cmpd="sng">
                <a:solidFill>
                  <a:srgbClr val="FFFFFF"/>
                </a:solidFill>
                <a:miter lim="800000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Gill Sans M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878259" y="2202216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>
            <a:extLst/>
          </a:lstStyle>
          <a:p>
            <a:r>
              <a:rPr lang="zh-CN" altLang="en-US" sz="4400" b="1" dirty="0" smtClean="0">
                <a:ln w="11430"/>
                <a:solidFill>
                  <a:schemeClr val="accent1"/>
                </a:soli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  <a:latin typeface="Gill Sans MT"/>
              </a:rPr>
              <a:t>物联网络</a:t>
            </a:r>
            <a:endParaRPr lang="zh-CN" sz="4400" b="1" dirty="0">
              <a:solidFill>
                <a:schemeClr val="accent1"/>
              </a:solidFill>
              <a:latin typeface="Gill Sans MT"/>
            </a:endParaRPr>
          </a:p>
        </p:txBody>
      </p:sp>
      <p:sp>
        <p:nvSpPr>
          <p:cNvPr id="10" name="Rectangle 10"/>
          <p:cNvSpPr/>
          <p:nvPr/>
        </p:nvSpPr>
        <p:spPr>
          <a:xfrm>
            <a:off x="4932040" y="3214340"/>
            <a:ext cx="2646878" cy="584775"/>
          </a:xfrm>
          <a:prstGeom prst="rect">
            <a:avLst/>
          </a:prstGeom>
        </p:spPr>
        <p:txBody>
          <a:bodyPr wrap="none" anchor="ctr">
            <a:spAutoFit/>
          </a:bodyPr>
          <a:lstStyle>
            <a:extLst/>
          </a:lstStyle>
          <a:p>
            <a:r>
              <a:rPr lang="zh-CN" altLang="en-US" sz="3200" u="heavy" kern="100" dirty="0" smtClean="0">
                <a:uFill>
                  <a:solidFill>
                    <a:schemeClr val="accent1"/>
                  </a:solidFill>
                </a:uFill>
                <a:latin typeface="Gill Sans MT"/>
              </a:rPr>
              <a:t>接收多条脑波</a:t>
            </a:r>
            <a:endParaRPr lang="zh-CN" sz="3200" u="heavy" dirty="0">
              <a:uFill>
                <a:solidFill>
                  <a:schemeClr val="accent1"/>
                </a:solidFill>
              </a:uFill>
              <a:latin typeface="Gill Sans M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altLang="zh-CN" dirty="0" smtClean="0"/>
              <a:t>IIROOM </a:t>
            </a:r>
            <a:r>
              <a:rPr lang="zh-CN" altLang="en-US" dirty="0" smtClean="0"/>
              <a:t>基本架构</a:t>
            </a:r>
            <a:endParaRPr lang="zh-CN" dirty="0"/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/>
        <p:txBody>
          <a:bodyPr/>
          <a:lstStyle>
            <a:extLst/>
          </a:lstStyle>
          <a:p>
            <a:r>
              <a:rPr lang="zh-CN" altLang="en-US" dirty="0" smtClean="0"/>
              <a:t>基本分为三个层次，这基本描述了</a:t>
            </a:r>
            <a:r>
              <a:rPr lang="en-US" altLang="zh-CN" dirty="0" smtClean="0"/>
              <a:t>IIROOM</a:t>
            </a:r>
            <a:r>
              <a:rPr lang="zh-CN" altLang="en-US" dirty="0" smtClean="0"/>
              <a:t>所处的环境，以及层次联系。</a:t>
            </a:r>
            <a:endParaRPr lang="zh-CN" dirty="0"/>
          </a:p>
        </p:txBody>
      </p:sp>
      <p:sp>
        <p:nvSpPr>
          <p:cNvPr id="7" name="Rounded Rectangle 6"/>
          <p:cNvSpPr/>
          <p:nvPr/>
        </p:nvSpPr>
        <p:spPr>
          <a:xfrm>
            <a:off x="5364088" y="3212976"/>
            <a:ext cx="2819400" cy="731520"/>
          </a:xfrm>
          <a:prstGeom prst="roundRect">
            <a:avLst>
              <a:gd name="adj" fmla="val 16667"/>
            </a:avLst>
          </a:prstGeom>
          <a:effectLst>
            <a:reflection blurRad="12700" stA="50000" endPos="75000" dist="12700" dir="5400000" sy="-100000" algn="bl" rotWithShape="0"/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r>
              <a:rPr lang="en-US" altLang="zh-CN" sz="2400" dirty="0" smtClean="0"/>
              <a:t>GUI</a:t>
            </a:r>
            <a:r>
              <a:rPr lang="zh-CN" altLang="en-US" sz="2400" dirty="0" smtClean="0"/>
              <a:t>用户层</a:t>
            </a:r>
            <a:endParaRPr lang="zh-CN" sz="2400" dirty="0"/>
          </a:p>
        </p:txBody>
      </p:sp>
      <p:grpSp>
        <p:nvGrpSpPr>
          <p:cNvPr id="1026" name="Group 2"/>
          <p:cNvGrpSpPr>
            <a:grpSpLocks/>
          </p:cNvGrpSpPr>
          <p:nvPr/>
        </p:nvGrpSpPr>
        <p:grpSpPr bwMode="auto">
          <a:xfrm>
            <a:off x="539552" y="2996952"/>
            <a:ext cx="3888432" cy="3068961"/>
            <a:chOff x="3780" y="12405"/>
            <a:chExt cx="4245" cy="2625"/>
          </a:xfrm>
        </p:grpSpPr>
        <p:grpSp>
          <p:nvGrpSpPr>
            <p:cNvPr id="1027" name="Group 3"/>
            <p:cNvGrpSpPr>
              <a:grpSpLocks/>
            </p:cNvGrpSpPr>
            <p:nvPr/>
          </p:nvGrpSpPr>
          <p:grpSpPr bwMode="auto">
            <a:xfrm>
              <a:off x="3780" y="12405"/>
              <a:ext cx="4245" cy="2085"/>
              <a:chOff x="4110" y="12105"/>
              <a:chExt cx="4245" cy="2085"/>
            </a:xfrm>
          </p:grpSpPr>
          <p:sp>
            <p:nvSpPr>
              <p:cNvPr id="1028" name="Rectangle 4"/>
              <p:cNvSpPr>
                <a:spLocks noChangeArrowheads="1"/>
              </p:cNvSpPr>
              <p:nvPr/>
            </p:nvSpPr>
            <p:spPr bwMode="auto">
              <a:xfrm>
                <a:off x="4110" y="12105"/>
                <a:ext cx="4245" cy="2085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en-US" sz="16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ea typeface="宋体" pitchFamily="2" charset="-122"/>
                    <a:cs typeface="宋体" pitchFamily="2" charset="-122"/>
                  </a:rPr>
                  <a:t>硬件层与网络层</a:t>
                </a:r>
                <a:endParaRPr kumimoji="0" lang="zh-CN" sz="16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  <a:cs typeface="宋体" pitchFamily="2" charset="-122"/>
                </a:endParaRPr>
              </a:p>
            </p:txBody>
          </p:sp>
          <p:sp>
            <p:nvSpPr>
              <p:cNvPr id="1029" name="Rectangle 5"/>
              <p:cNvSpPr>
                <a:spLocks noChangeArrowheads="1"/>
              </p:cNvSpPr>
              <p:nvPr/>
            </p:nvSpPr>
            <p:spPr bwMode="auto">
              <a:xfrm>
                <a:off x="4545" y="12510"/>
                <a:ext cx="3315" cy="150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zh-CN" sz="16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ea typeface="宋体" pitchFamily="2" charset="-122"/>
                    <a:cs typeface="宋体" pitchFamily="2" charset="-122"/>
                  </a:rPr>
                  <a:t>GUI</a:t>
                </a:r>
                <a:r>
                  <a:rPr kumimoji="0" lang="zh-CN" altLang="en-US" sz="16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ea typeface="宋体" pitchFamily="2" charset="-122"/>
                    <a:cs typeface="宋体" pitchFamily="2" charset="-122"/>
                  </a:rPr>
                  <a:t>用户层</a:t>
                </a:r>
                <a:endParaRPr kumimoji="0" lang="zh-CN" sz="16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  <a:cs typeface="宋体" pitchFamily="2" charset="-122"/>
                </a:endParaRPr>
              </a:p>
            </p:txBody>
          </p:sp>
          <p:sp>
            <p:nvSpPr>
              <p:cNvPr id="1030" name="Rectangle 6"/>
              <p:cNvSpPr>
                <a:spLocks noChangeArrowheads="1"/>
              </p:cNvSpPr>
              <p:nvPr/>
            </p:nvSpPr>
            <p:spPr bwMode="auto">
              <a:xfrm>
                <a:off x="5280" y="13110"/>
                <a:ext cx="1920" cy="57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en-US" sz="16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  <a:ea typeface="宋体" pitchFamily="2" charset="-122"/>
                    <a:cs typeface="宋体" pitchFamily="2" charset="-122"/>
                  </a:rPr>
                  <a:t>内核层（系统层）</a:t>
                </a:r>
                <a:endParaRPr kumimoji="0" lang="zh-CN" sz="16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  <a:ea typeface="宋体" pitchFamily="2" charset="-122"/>
                  <a:cs typeface="宋体" pitchFamily="2" charset="-122"/>
                </a:endParaRPr>
              </a:p>
            </p:txBody>
          </p:sp>
        </p:grpSp>
        <p:sp>
          <p:nvSpPr>
            <p:cNvPr id="1031" name="Rectangle 7"/>
            <p:cNvSpPr>
              <a:spLocks noChangeArrowheads="1"/>
            </p:cNvSpPr>
            <p:nvPr/>
          </p:nvSpPr>
          <p:spPr bwMode="auto">
            <a:xfrm>
              <a:off x="4740" y="14610"/>
              <a:ext cx="2430" cy="420"/>
            </a:xfrm>
            <a:prstGeom prst="rect">
              <a:avLst/>
            </a:prstGeom>
            <a:solidFill>
              <a:srgbClr val="FFFFFF"/>
            </a:solidFill>
            <a:ln w="0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1600" dirty="0" smtClean="0">
                  <a:latin typeface="Calibri" pitchFamily="34" charset="0"/>
                  <a:ea typeface="宋体" pitchFamily="2" charset="-122"/>
                  <a:cs typeface="宋体" pitchFamily="2" charset="-122"/>
                </a:rPr>
                <a:t>架构图</a:t>
              </a:r>
              <a:endPara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</p:grpSp>
      <p:sp>
        <p:nvSpPr>
          <p:cNvPr id="14" name="Rounded Rectangle 6"/>
          <p:cNvSpPr/>
          <p:nvPr/>
        </p:nvSpPr>
        <p:spPr>
          <a:xfrm>
            <a:off x="5364088" y="1772816"/>
            <a:ext cx="2819400" cy="731520"/>
          </a:xfrm>
          <a:prstGeom prst="roundRect">
            <a:avLst>
              <a:gd name="adj" fmla="val 16667"/>
            </a:avLst>
          </a:prstGeom>
          <a:effectLst>
            <a:reflection blurRad="12700" stA="50000" endPos="75000" dist="12700" dir="5400000" sy="-100000" algn="bl" rotWithShape="0"/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r>
              <a:rPr lang="zh-CN" altLang="en-US" sz="2400" dirty="0" smtClean="0"/>
              <a:t>硬件层与网络层</a:t>
            </a:r>
            <a:endParaRPr lang="zh-CN" sz="2400" dirty="0"/>
          </a:p>
        </p:txBody>
      </p:sp>
      <p:sp>
        <p:nvSpPr>
          <p:cNvPr id="15" name="Rounded Rectangle 6"/>
          <p:cNvSpPr/>
          <p:nvPr/>
        </p:nvSpPr>
        <p:spPr>
          <a:xfrm>
            <a:off x="5364088" y="4581128"/>
            <a:ext cx="2819400" cy="731520"/>
          </a:xfrm>
          <a:prstGeom prst="roundRect">
            <a:avLst>
              <a:gd name="adj" fmla="val 16667"/>
            </a:avLst>
          </a:prstGeom>
          <a:effectLst>
            <a:reflection blurRad="12700" stA="50000" endPos="75000" dist="12700" dir="5400000" sy="-100000" algn="bl" rotWithShape="0"/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r>
              <a:rPr lang="zh-CN" altLang="en-US" sz="2400" dirty="0" smtClean="0"/>
              <a:t>内核层</a:t>
            </a:r>
            <a:endParaRPr lang="zh-CN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57200" y="512763"/>
            <a:ext cx="8229600" cy="914400"/>
          </a:xfrm>
        </p:spPr>
        <p:txBody>
          <a:bodyPr/>
          <a:lstStyle>
            <a:extLst/>
          </a:lstStyle>
          <a:p>
            <a:r>
              <a:rPr lang="en-US" altLang="zh-CN" dirty="0" smtClean="0"/>
              <a:t>IIROOM </a:t>
            </a:r>
            <a:r>
              <a:rPr lang="zh-CN" altLang="en-US" dirty="0" smtClean="0"/>
              <a:t>模块架构</a:t>
            </a:r>
            <a:endParaRPr lang="zh-CN" dirty="0"/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>
          <a:xfrm>
            <a:off x="465138" y="1600200"/>
            <a:ext cx="4038600" cy="4525963"/>
          </a:xfrm>
        </p:spPr>
        <p:txBody>
          <a:bodyPr/>
          <a:lstStyle>
            <a:extLst/>
          </a:lstStyle>
          <a:p>
            <a:r>
              <a:rPr lang="en-US" altLang="zh-CN" dirty="0" smtClean="0"/>
              <a:t>GUI</a:t>
            </a:r>
            <a:r>
              <a:rPr lang="zh-CN" altLang="en-US" dirty="0" smtClean="0"/>
              <a:t>模块</a:t>
            </a:r>
            <a:endParaRPr lang="zh-CN" dirty="0"/>
          </a:p>
        </p:txBody>
      </p:sp>
      <p:grpSp>
        <p:nvGrpSpPr>
          <p:cNvPr id="2050" name="Group 2"/>
          <p:cNvGrpSpPr>
            <a:grpSpLocks/>
          </p:cNvGrpSpPr>
          <p:nvPr/>
        </p:nvGrpSpPr>
        <p:grpSpPr bwMode="auto">
          <a:xfrm>
            <a:off x="539552" y="2204864"/>
            <a:ext cx="3600400" cy="2160240"/>
            <a:chOff x="4530" y="2610"/>
            <a:chExt cx="3465" cy="1740"/>
          </a:xfrm>
        </p:grpSpPr>
        <p:sp>
          <p:nvSpPr>
            <p:cNvPr id="5" name="圆角矩形 1"/>
            <p:cNvSpPr>
              <a:spLocks noChangeArrowheads="1"/>
            </p:cNvSpPr>
            <p:nvPr/>
          </p:nvSpPr>
          <p:spPr bwMode="auto">
            <a:xfrm>
              <a:off x="4530" y="2610"/>
              <a:ext cx="3465" cy="174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5400">
              <a:solidFill>
                <a:srgbClr val="F7964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  <a:cs typeface="宋体" pitchFamily="2" charset="-122"/>
                </a:rPr>
                <a:t>GUI</a:t>
              </a:r>
              <a:endParaRPr kumimoji="0" lang="zh-CN" altLang="zh-CN" sz="2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cxnSp>
          <p:nvCxnSpPr>
            <p:cNvPr id="13" name="直接箭头连接符 13"/>
            <p:cNvCxnSpPr>
              <a:cxnSpLocks noChangeShapeType="1"/>
            </p:cNvCxnSpPr>
            <p:nvPr/>
          </p:nvCxnSpPr>
          <p:spPr bwMode="auto">
            <a:xfrm>
              <a:off x="6495" y="3348"/>
              <a:ext cx="450" cy="225"/>
            </a:xfrm>
            <a:prstGeom prst="straightConnector1">
              <a:avLst/>
            </a:prstGeom>
            <a:noFill/>
            <a:ln w="9525">
              <a:solidFill>
                <a:srgbClr val="4579B8"/>
              </a:solidFill>
              <a:round/>
              <a:headEnd/>
              <a:tailEnd type="arrow" w="med" len="med"/>
            </a:ln>
          </p:spPr>
        </p:cxnSp>
        <p:cxnSp>
          <p:nvCxnSpPr>
            <p:cNvPr id="14" name="直接箭头连接符 14"/>
            <p:cNvCxnSpPr>
              <a:cxnSpLocks noChangeShapeType="1"/>
            </p:cNvCxnSpPr>
            <p:nvPr/>
          </p:nvCxnSpPr>
          <p:spPr bwMode="auto">
            <a:xfrm flipH="1" flipV="1">
              <a:off x="6495" y="3573"/>
              <a:ext cx="375" cy="165"/>
            </a:xfrm>
            <a:prstGeom prst="straightConnector1">
              <a:avLst/>
            </a:prstGeom>
            <a:noFill/>
            <a:ln w="9525">
              <a:solidFill>
                <a:srgbClr val="4579B8"/>
              </a:solidFill>
              <a:round/>
              <a:headEnd/>
              <a:tailEnd type="arrow" w="med" len="med"/>
            </a:ln>
          </p:spPr>
        </p:cxnSp>
        <p:sp>
          <p:nvSpPr>
            <p:cNvPr id="4" name="圆角矩形 2"/>
            <p:cNvSpPr>
              <a:spLocks noChangeArrowheads="1"/>
            </p:cNvSpPr>
            <p:nvPr/>
          </p:nvSpPr>
          <p:spPr bwMode="auto">
            <a:xfrm>
              <a:off x="4695" y="2748"/>
              <a:ext cx="795" cy="525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5400">
              <a:solidFill>
                <a:srgbClr val="F7964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just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2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  <a:cs typeface="宋体" pitchFamily="2" charset="-122"/>
                </a:rPr>
                <a:t>视觉</a:t>
              </a:r>
              <a:endParaRPr kumimoji="0" lang="zh-CN" sz="2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6" name="圆角矩形 4"/>
            <p:cNvSpPr>
              <a:spLocks noChangeArrowheads="1"/>
            </p:cNvSpPr>
            <p:nvPr/>
          </p:nvSpPr>
          <p:spPr bwMode="auto">
            <a:xfrm>
              <a:off x="6870" y="2748"/>
              <a:ext cx="900" cy="525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5400">
              <a:solidFill>
                <a:srgbClr val="F7964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2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  <a:cs typeface="宋体" pitchFamily="2" charset="-122"/>
                </a:rPr>
                <a:t>听觉</a:t>
              </a:r>
              <a:endParaRPr kumimoji="0" lang="zh-CN" sz="2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7" name="圆角矩形 5"/>
            <p:cNvSpPr>
              <a:spLocks noChangeArrowheads="1"/>
            </p:cNvSpPr>
            <p:nvPr/>
          </p:nvSpPr>
          <p:spPr bwMode="auto">
            <a:xfrm>
              <a:off x="4695" y="3648"/>
              <a:ext cx="1635" cy="555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5400">
              <a:solidFill>
                <a:srgbClr val="F7964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2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  <a:cs typeface="宋体" pitchFamily="2" charset="-122"/>
                </a:rPr>
                <a:t>感应操作</a:t>
              </a:r>
              <a:endParaRPr kumimoji="0" lang="zh-CN" sz="2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12" name="正五边形 12"/>
            <p:cNvSpPr>
              <a:spLocks noChangeArrowheads="1"/>
            </p:cNvSpPr>
            <p:nvPr/>
          </p:nvSpPr>
          <p:spPr bwMode="auto">
            <a:xfrm>
              <a:off x="6870" y="3273"/>
              <a:ext cx="990" cy="930"/>
            </a:xfrm>
            <a:prstGeom prst="pentagon">
              <a:avLst/>
            </a:prstGeom>
            <a:solidFill>
              <a:srgbClr val="FFFFFF"/>
            </a:solidFill>
            <a:ln w="25400">
              <a:solidFill>
                <a:srgbClr val="F79646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20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  <a:ea typeface="宋体" pitchFamily="2" charset="-122"/>
                  <a:cs typeface="宋体" pitchFamily="2" charset="-122"/>
                </a:rPr>
                <a:t>内核</a:t>
              </a:r>
              <a:endParaRPr kumimoji="0" lang="zh-CN" sz="2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</p:grpSp>
      <p:grpSp>
        <p:nvGrpSpPr>
          <p:cNvPr id="2058" name="组合 16"/>
          <p:cNvGrpSpPr>
            <a:grpSpLocks/>
          </p:cNvGrpSpPr>
          <p:nvPr/>
        </p:nvGrpSpPr>
        <p:grpSpPr bwMode="auto">
          <a:xfrm>
            <a:off x="4860032" y="1700808"/>
            <a:ext cx="3669440" cy="4248472"/>
            <a:chOff x="0" y="0"/>
            <a:chExt cx="48768" cy="56483"/>
          </a:xfrm>
        </p:grpSpPr>
        <p:sp>
          <p:nvSpPr>
            <p:cNvPr id="10" name="饼形 1"/>
            <p:cNvSpPr>
              <a:spLocks/>
            </p:cNvSpPr>
            <p:nvPr/>
          </p:nvSpPr>
          <p:spPr bwMode="auto">
            <a:xfrm rot="5400000">
              <a:off x="-95" y="95"/>
              <a:ext cx="48958" cy="48768"/>
            </a:xfrm>
            <a:custGeom>
              <a:avLst/>
              <a:gdLst>
                <a:gd name="T0" fmla="*/ 4895850 w 4895850"/>
                <a:gd name="T1" fmla="*/ 2438400 h 4876800"/>
                <a:gd name="T2" fmla="*/ 2447925 w 4895850"/>
                <a:gd name="T3" fmla="*/ 4876800 h 4876800"/>
                <a:gd name="T4" fmla="*/ 0 w 4895850"/>
                <a:gd name="T5" fmla="*/ 2438400 h 4876800"/>
                <a:gd name="T6" fmla="*/ 2447925 w 4895850"/>
                <a:gd name="T7" fmla="*/ 0 h 4876800"/>
                <a:gd name="T8" fmla="*/ 2447925 w 4895850"/>
                <a:gd name="T9" fmla="*/ 2438400 h 4876800"/>
                <a:gd name="T10" fmla="*/ 4895850 w 4895850"/>
                <a:gd name="T11" fmla="*/ 2438400 h 48768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895850" h="4876800">
                  <a:moveTo>
                    <a:pt x="4895850" y="2438400"/>
                  </a:moveTo>
                  <a:cubicBezTo>
                    <a:pt x="4895850" y="3785091"/>
                    <a:pt x="3799877" y="4876800"/>
                    <a:pt x="2447925" y="4876800"/>
                  </a:cubicBezTo>
                  <a:cubicBezTo>
                    <a:pt x="1095973" y="4876800"/>
                    <a:pt x="0" y="3785091"/>
                    <a:pt x="0" y="2438400"/>
                  </a:cubicBezTo>
                  <a:cubicBezTo>
                    <a:pt x="0" y="1091709"/>
                    <a:pt x="1095973" y="0"/>
                    <a:pt x="2447925" y="0"/>
                  </a:cubicBezTo>
                  <a:lnTo>
                    <a:pt x="2447925" y="2438400"/>
                  </a:lnTo>
                  <a:lnTo>
                    <a:pt x="4895850" y="2438400"/>
                  </a:lnTo>
                  <a:close/>
                </a:path>
              </a:pathLst>
            </a:custGeom>
            <a:solidFill>
              <a:srgbClr val="FFFFFF"/>
            </a:solidFill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endParaRPr lang="zh-CN" altLang="en-US" sz="1400"/>
            </a:p>
          </p:txBody>
        </p:sp>
        <p:sp>
          <p:nvSpPr>
            <p:cNvPr id="8" name="圆角矩形 2"/>
            <p:cNvSpPr>
              <a:spLocks noChangeArrowheads="1"/>
            </p:cNvSpPr>
            <p:nvPr/>
          </p:nvSpPr>
          <p:spPr bwMode="auto">
            <a:xfrm>
              <a:off x="10668" y="7143"/>
              <a:ext cx="14668" cy="6001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4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黑体" pitchFamily="49" charset="-122"/>
                  <a:ea typeface="黑体" pitchFamily="49" charset="-122"/>
                  <a:cs typeface="宋体" pitchFamily="2" charset="-122"/>
                </a:rPr>
                <a:t>I/O </a:t>
              </a:r>
              <a:r>
                <a:rPr kumimoji="0" lang="zh-CN" altLang="en-US" sz="14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黑体" pitchFamily="49" charset="-122"/>
                  <a:ea typeface="黑体" pitchFamily="49" charset="-122"/>
                  <a:cs typeface="宋体" pitchFamily="2" charset="-122"/>
                </a:rPr>
                <a:t>内核</a:t>
              </a:r>
              <a:endParaRPr kumimoji="0" lang="zh-CN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9" name="圆角矩形 3"/>
            <p:cNvSpPr>
              <a:spLocks noChangeArrowheads="1"/>
            </p:cNvSpPr>
            <p:nvPr/>
          </p:nvSpPr>
          <p:spPr bwMode="auto">
            <a:xfrm>
              <a:off x="3429" y="18383"/>
              <a:ext cx="19621" cy="7525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1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黑体" pitchFamily="49" charset="-122"/>
                  <a:ea typeface="黑体" pitchFamily="49" charset="-122"/>
                  <a:cs typeface="宋体" pitchFamily="2" charset="-122"/>
                </a:rPr>
                <a:t>主</a:t>
              </a:r>
              <a:r>
                <a:rPr kumimoji="0" lang="en-US" altLang="zh-CN" sz="1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黑体" pitchFamily="49" charset="-122"/>
                  <a:ea typeface="黑体" pitchFamily="49" charset="-122"/>
                  <a:cs typeface="宋体" pitchFamily="2" charset="-122"/>
                </a:rPr>
                <a:t>DNA</a:t>
              </a:r>
              <a:r>
                <a:rPr kumimoji="0" lang="zh-CN" altLang="en-US" sz="1400" b="1" i="1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黑体" pitchFamily="49" charset="-122"/>
                  <a:ea typeface="黑体" pitchFamily="49" charset="-122"/>
                  <a:cs typeface="宋体" pitchFamily="2" charset="-122"/>
                </a:rPr>
                <a:t>内核</a:t>
              </a:r>
              <a:endParaRPr kumimoji="0" lang="zh-CN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11" name="圆角矩形 4"/>
            <p:cNvSpPr>
              <a:spLocks noChangeArrowheads="1"/>
            </p:cNvSpPr>
            <p:nvPr/>
          </p:nvSpPr>
          <p:spPr bwMode="auto">
            <a:xfrm>
              <a:off x="5905" y="31242"/>
              <a:ext cx="14383" cy="6572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5400">
              <a:solidFill>
                <a:srgbClr val="000000"/>
              </a:solidFill>
              <a:prstDash val="sysDash"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14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黑体" pitchFamily="49" charset="-122"/>
                  <a:ea typeface="黑体" pitchFamily="49" charset="-122"/>
                  <a:cs typeface="宋体" pitchFamily="2" charset="-122"/>
                </a:rPr>
                <a:t>必要存储核</a:t>
              </a:r>
              <a:endParaRPr kumimoji="0" lang="zh-CN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16" name="矩形 5"/>
            <p:cNvSpPr>
              <a:spLocks noChangeArrowheads="1"/>
            </p:cNvSpPr>
            <p:nvPr/>
          </p:nvSpPr>
          <p:spPr bwMode="auto">
            <a:xfrm>
              <a:off x="28384" y="13144"/>
              <a:ext cx="14954" cy="8096"/>
            </a:xfrm>
            <a:prstGeom prst="rect">
              <a:avLst/>
            </a:prstGeom>
            <a:noFill/>
            <a:ln w="25400">
              <a:solidFill>
                <a:srgbClr val="FFFFFF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14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黑体" pitchFamily="49" charset="-122"/>
                  <a:ea typeface="黑体" pitchFamily="49" charset="-122"/>
                  <a:cs typeface="宋体" pitchFamily="2" charset="-122"/>
                </a:rPr>
                <a:t>通信内核</a:t>
              </a:r>
              <a:endParaRPr kumimoji="0" lang="zh-CN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sp>
          <p:nvSpPr>
            <p:cNvPr id="17" name="圆角矩形 7"/>
            <p:cNvSpPr>
              <a:spLocks noChangeArrowheads="1"/>
            </p:cNvSpPr>
            <p:nvPr/>
          </p:nvSpPr>
          <p:spPr bwMode="auto">
            <a:xfrm>
              <a:off x="26479" y="31242"/>
              <a:ext cx="21527" cy="16287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5400">
              <a:solidFill>
                <a:srgbClr val="000000"/>
              </a:solidFill>
              <a:prstDash val="sysDash"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14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黑体" pitchFamily="49" charset="-122"/>
                  <a:ea typeface="黑体" pitchFamily="49" charset="-122"/>
                  <a:cs typeface="宋体" pitchFamily="2" charset="-122"/>
                </a:rPr>
                <a:t>集成</a:t>
              </a:r>
              <a:r>
                <a:rPr kumimoji="0" lang="en-US" altLang="zh-CN" sz="14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黑体" pitchFamily="49" charset="-122"/>
                  <a:ea typeface="黑体" pitchFamily="49" charset="-122"/>
                  <a:cs typeface="宋体" pitchFamily="2" charset="-122"/>
                </a:rPr>
                <a:t>DNA</a:t>
              </a:r>
              <a:r>
                <a:rPr kumimoji="0" lang="zh-CN" altLang="en-US" sz="14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黑体" pitchFamily="49" charset="-122"/>
                  <a:ea typeface="黑体" pitchFamily="49" charset="-122"/>
                  <a:cs typeface="宋体" pitchFamily="2" charset="-122"/>
                </a:rPr>
                <a:t>内核</a:t>
              </a:r>
              <a:endParaRPr kumimoji="0" lang="zh-CN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cxnSp>
          <p:nvCxnSpPr>
            <p:cNvPr id="18" name="直接箭头连接符 8"/>
            <p:cNvCxnSpPr>
              <a:cxnSpLocks noChangeShapeType="1"/>
            </p:cNvCxnSpPr>
            <p:nvPr/>
          </p:nvCxnSpPr>
          <p:spPr bwMode="auto">
            <a:xfrm>
              <a:off x="14097" y="13144"/>
              <a:ext cx="0" cy="5239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dist="20000" dir="5400000" rotWithShape="0">
                <a:srgbClr val="000000">
                  <a:alpha val="37999"/>
                </a:srgbClr>
              </a:outerShdw>
            </a:effectLst>
          </p:spPr>
        </p:cxnSp>
        <p:cxnSp>
          <p:nvCxnSpPr>
            <p:cNvPr id="19" name="直接箭头连接符 9"/>
            <p:cNvCxnSpPr>
              <a:cxnSpLocks noChangeShapeType="1"/>
            </p:cNvCxnSpPr>
            <p:nvPr/>
          </p:nvCxnSpPr>
          <p:spPr bwMode="auto">
            <a:xfrm>
              <a:off x="14001" y="25908"/>
              <a:ext cx="0" cy="5238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dist="20000" dir="5400000" rotWithShape="0">
                <a:srgbClr val="000000">
                  <a:alpha val="37999"/>
                </a:srgbClr>
              </a:outerShdw>
            </a:effectLst>
          </p:spPr>
        </p:cxnSp>
        <p:cxnSp>
          <p:nvCxnSpPr>
            <p:cNvPr id="20" name="直接箭头连接符 10"/>
            <p:cNvCxnSpPr>
              <a:cxnSpLocks noChangeShapeType="1"/>
            </p:cNvCxnSpPr>
            <p:nvPr/>
          </p:nvCxnSpPr>
          <p:spPr bwMode="auto">
            <a:xfrm>
              <a:off x="33242" y="24765"/>
              <a:ext cx="0" cy="6381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dist="20000" dir="5400000" rotWithShape="0">
                <a:srgbClr val="000000">
                  <a:alpha val="37999"/>
                </a:srgbClr>
              </a:outerShdw>
            </a:effectLst>
          </p:spPr>
        </p:cxnSp>
        <p:cxnSp>
          <p:nvCxnSpPr>
            <p:cNvPr id="21" name="直接箭头连接符 11"/>
            <p:cNvCxnSpPr>
              <a:cxnSpLocks noChangeShapeType="1"/>
            </p:cNvCxnSpPr>
            <p:nvPr/>
          </p:nvCxnSpPr>
          <p:spPr bwMode="auto">
            <a:xfrm flipV="1">
              <a:off x="37242" y="24288"/>
              <a:ext cx="0" cy="6858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dist="20000" dir="5400000" rotWithShape="0">
                <a:srgbClr val="000000">
                  <a:alpha val="37999"/>
                </a:srgbClr>
              </a:outerShdw>
            </a:effectLst>
          </p:spPr>
        </p:cxnSp>
        <p:cxnSp>
          <p:nvCxnSpPr>
            <p:cNvPr id="22" name="直接箭头连接符 12"/>
            <p:cNvCxnSpPr>
              <a:cxnSpLocks noChangeShapeType="1"/>
            </p:cNvCxnSpPr>
            <p:nvPr/>
          </p:nvCxnSpPr>
          <p:spPr bwMode="auto">
            <a:xfrm flipV="1">
              <a:off x="16383" y="13049"/>
              <a:ext cx="0" cy="5334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dist="20000" dir="5400000" rotWithShape="0">
                <a:srgbClr val="000000">
                  <a:alpha val="37999"/>
                </a:srgbClr>
              </a:outerShdw>
            </a:effectLst>
          </p:spPr>
        </p:cxnSp>
        <p:cxnSp>
          <p:nvCxnSpPr>
            <p:cNvPr id="23" name="直接箭头连接符 13"/>
            <p:cNvCxnSpPr>
              <a:cxnSpLocks noChangeShapeType="1"/>
            </p:cNvCxnSpPr>
            <p:nvPr/>
          </p:nvCxnSpPr>
          <p:spPr bwMode="auto">
            <a:xfrm flipV="1">
              <a:off x="16383" y="25908"/>
              <a:ext cx="0" cy="5238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dist="20000" dir="5400000" rotWithShape="0">
                <a:srgbClr val="000000">
                  <a:alpha val="37999"/>
                </a:srgbClr>
              </a:outerShdw>
            </a:effectLst>
          </p:spPr>
        </p:cxnSp>
        <p:sp>
          <p:nvSpPr>
            <p:cNvPr id="24" name="矩形 14"/>
            <p:cNvSpPr>
              <a:spLocks noChangeArrowheads="1"/>
            </p:cNvSpPr>
            <p:nvPr/>
          </p:nvSpPr>
          <p:spPr bwMode="auto">
            <a:xfrm>
              <a:off x="9239" y="50196"/>
              <a:ext cx="34957" cy="628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4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黑体" pitchFamily="49" charset="-122"/>
                  <a:ea typeface="黑体" pitchFamily="49" charset="-122"/>
                  <a:cs typeface="宋体" pitchFamily="2" charset="-122"/>
                </a:rPr>
                <a:t>IIRoom</a:t>
              </a:r>
              <a:r>
                <a:rPr kumimoji="0" lang="zh-CN" altLang="en-US" sz="14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黑体" pitchFamily="49" charset="-122"/>
                  <a:ea typeface="黑体" pitchFamily="49" charset="-122"/>
                  <a:cs typeface="宋体" pitchFamily="2" charset="-122"/>
                </a:rPr>
                <a:t>体系架构</a:t>
              </a:r>
              <a:endParaRPr kumimoji="0" lang="zh-CN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67544" y="4047229"/>
            <a:ext cx="7772400" cy="1974059"/>
          </a:xfrm>
        </p:spPr>
        <p:txBody>
          <a:bodyPr/>
          <a:lstStyle>
            <a:extLst/>
          </a:lstStyle>
          <a:p>
            <a:r>
              <a:rPr lang="zh-CN" altLang="en-US" dirty="0" smtClean="0"/>
              <a:t>内核层架构</a:t>
            </a:r>
            <a:endParaRPr lang="zh-CN" dirty="0"/>
          </a:p>
        </p:txBody>
      </p:sp>
      <p:grpSp>
        <p:nvGrpSpPr>
          <p:cNvPr id="3074" name="Group 2"/>
          <p:cNvGrpSpPr>
            <a:grpSpLocks/>
          </p:cNvGrpSpPr>
          <p:nvPr/>
        </p:nvGrpSpPr>
        <p:grpSpPr bwMode="auto">
          <a:xfrm>
            <a:off x="2379315" y="141905"/>
            <a:ext cx="6585173" cy="6383439"/>
            <a:chOff x="2280" y="1530"/>
            <a:chExt cx="6855" cy="6645"/>
          </a:xfrm>
        </p:grpSpPr>
        <p:sp>
          <p:nvSpPr>
            <p:cNvPr id="3075" name="AutoShape 3"/>
            <p:cNvSpPr>
              <a:spLocks noChangeArrowheads="1"/>
            </p:cNvSpPr>
            <p:nvPr/>
          </p:nvSpPr>
          <p:spPr bwMode="auto">
            <a:xfrm>
              <a:off x="3465" y="4650"/>
              <a:ext cx="1710" cy="495"/>
            </a:xfrm>
            <a:prstGeom prst="flowChartProcess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just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1600" b="1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  <a:ea typeface="宋体" pitchFamily="2" charset="-122"/>
                  <a:cs typeface="宋体" pitchFamily="2" charset="-122"/>
                </a:rPr>
                <a:t>加密与解密包</a:t>
              </a:r>
              <a:endParaRPr kumimoji="0" lang="zh-CN" sz="1600" b="1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pitchFamily="34" charset="0"/>
                <a:ea typeface="宋体" pitchFamily="2" charset="-122"/>
                <a:cs typeface="宋体" pitchFamily="2" charset="-122"/>
              </a:endParaRPr>
            </a:p>
          </p:txBody>
        </p:sp>
        <p:grpSp>
          <p:nvGrpSpPr>
            <p:cNvPr id="3076" name="Group 4"/>
            <p:cNvGrpSpPr>
              <a:grpSpLocks/>
            </p:cNvGrpSpPr>
            <p:nvPr/>
          </p:nvGrpSpPr>
          <p:grpSpPr bwMode="auto">
            <a:xfrm>
              <a:off x="2280" y="1530"/>
              <a:ext cx="6855" cy="6645"/>
              <a:chOff x="2280" y="1530"/>
              <a:chExt cx="6855" cy="6645"/>
            </a:xfrm>
          </p:grpSpPr>
          <p:cxnSp>
            <p:nvCxnSpPr>
              <p:cNvPr id="3077" name="AutoShape 5"/>
              <p:cNvCxnSpPr>
                <a:cxnSpLocks noChangeShapeType="1"/>
              </p:cNvCxnSpPr>
              <p:nvPr/>
            </p:nvCxnSpPr>
            <p:spPr bwMode="auto">
              <a:xfrm>
                <a:off x="6390" y="4216"/>
                <a:ext cx="0" cy="434"/>
              </a:xfrm>
              <a:prstGeom prst="straightConnector1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</p:cxnSp>
          <p:grpSp>
            <p:nvGrpSpPr>
              <p:cNvPr id="3078" name="Group 6"/>
              <p:cNvGrpSpPr>
                <a:grpSpLocks/>
              </p:cNvGrpSpPr>
              <p:nvPr/>
            </p:nvGrpSpPr>
            <p:grpSpPr bwMode="auto">
              <a:xfrm>
                <a:off x="2280" y="1530"/>
                <a:ext cx="6855" cy="6645"/>
                <a:chOff x="2280" y="1530"/>
                <a:chExt cx="6855" cy="6645"/>
              </a:xfrm>
            </p:grpSpPr>
            <p:sp>
              <p:nvSpPr>
                <p:cNvPr id="3079" name="AutoShape 7"/>
                <p:cNvSpPr>
                  <a:spLocks noChangeArrowheads="1"/>
                </p:cNvSpPr>
                <p:nvPr/>
              </p:nvSpPr>
              <p:spPr bwMode="auto">
                <a:xfrm>
                  <a:off x="3315" y="6450"/>
                  <a:ext cx="1440" cy="435"/>
                </a:xfrm>
                <a:prstGeom prst="flowChartProcess">
                  <a:avLst/>
                </a:prstGeom>
                <a:solidFill>
                  <a:srgbClr val="FFFFFF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just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zh-CN" altLang="en-US" sz="1600" b="1" i="0" u="none" strike="noStrike" cap="none" normalizeH="0" baseline="0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Calibri" pitchFamily="34" charset="0"/>
                      <a:ea typeface="宋体" pitchFamily="2" charset="-122"/>
                      <a:cs typeface="宋体" pitchFamily="2" charset="-122"/>
                    </a:rPr>
                    <a:t>网络安全包</a:t>
                  </a:r>
                  <a:endParaRPr kumimoji="0" lang="zh-CN" sz="1600" b="1" i="0" u="none" strike="noStrike" cap="none" normalizeH="0" baseline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Arial" pitchFamily="34" charset="0"/>
                    <a:ea typeface="宋体" pitchFamily="2" charset="-122"/>
                    <a:cs typeface="宋体" pitchFamily="2" charset="-122"/>
                  </a:endParaRPr>
                </a:p>
              </p:txBody>
            </p:sp>
            <p:sp>
              <p:nvSpPr>
                <p:cNvPr id="3080" name="AutoShape 8"/>
                <p:cNvSpPr>
                  <a:spLocks noChangeArrowheads="1"/>
                </p:cNvSpPr>
                <p:nvPr/>
              </p:nvSpPr>
              <p:spPr bwMode="auto">
                <a:xfrm>
                  <a:off x="7050" y="4650"/>
                  <a:ext cx="450" cy="2310"/>
                </a:xfrm>
                <a:prstGeom prst="flowChartAlternateProcess">
                  <a:avLst/>
                </a:prstGeom>
                <a:solidFill>
                  <a:srgbClr val="FFFFFF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just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zh-CN" altLang="en-US" sz="1600" b="1" i="0" u="none" strike="noStrike" cap="none" normalizeH="0" baseline="0" dirty="0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Calibri" pitchFamily="34" charset="0"/>
                      <a:ea typeface="宋体" pitchFamily="2" charset="-122"/>
                      <a:cs typeface="宋体" pitchFamily="2" charset="-122"/>
                    </a:rPr>
                    <a:t>集成</a:t>
                  </a:r>
                  <a:r>
                    <a:rPr kumimoji="0" lang="en-US" altLang="zh-CN" sz="1600" b="1" i="0" u="none" strike="noStrike" cap="none" normalizeH="0" baseline="0" dirty="0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Calibri" pitchFamily="34" charset="0"/>
                      <a:ea typeface="宋体" pitchFamily="2" charset="-122"/>
                      <a:cs typeface="宋体" pitchFamily="2" charset="-122"/>
                    </a:rPr>
                    <a:t>DNA</a:t>
                  </a:r>
                  <a:r>
                    <a:rPr kumimoji="0" lang="zh-CN" altLang="en-US" sz="1600" b="1" i="0" u="none" strike="noStrike" cap="none" normalizeH="0" baseline="0" dirty="0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Calibri" pitchFamily="34" charset="0"/>
                      <a:ea typeface="宋体" pitchFamily="2" charset="-122"/>
                      <a:cs typeface="宋体" pitchFamily="2" charset="-122"/>
                    </a:rPr>
                    <a:t>内核</a:t>
                  </a:r>
                  <a:endParaRPr kumimoji="0" lang="zh-CN" sz="1600" b="1" i="0" u="none" strike="noStrike" cap="none" normalizeH="0" baseline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Arial" pitchFamily="34" charset="0"/>
                    <a:ea typeface="宋体" pitchFamily="2" charset="-122"/>
                    <a:cs typeface="宋体" pitchFamily="2" charset="-122"/>
                  </a:endParaRPr>
                </a:p>
              </p:txBody>
            </p:sp>
            <p:sp>
              <p:nvSpPr>
                <p:cNvPr id="3081" name="AutoShape 9"/>
                <p:cNvSpPr>
                  <a:spLocks noChangeArrowheads="1"/>
                </p:cNvSpPr>
                <p:nvPr/>
              </p:nvSpPr>
              <p:spPr bwMode="auto">
                <a:xfrm>
                  <a:off x="2775" y="7740"/>
                  <a:ext cx="6360" cy="435"/>
                </a:xfrm>
                <a:prstGeom prst="flowChartPredefinedProcess">
                  <a:avLst/>
                </a:prstGeom>
                <a:solidFill>
                  <a:srgbClr val="FFFFFF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zh-CN" altLang="en-US" sz="1600" b="1" i="0" u="none" strike="noStrike" cap="none" normalizeH="0" baseline="0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Calibri" pitchFamily="34" charset="0"/>
                      <a:ea typeface="宋体" pitchFamily="2" charset="-122"/>
                      <a:cs typeface="宋体" pitchFamily="2" charset="-122"/>
                    </a:rPr>
                    <a:t>外部物联网</a:t>
                  </a:r>
                  <a:r>
                    <a:rPr kumimoji="0" lang="en-US" altLang="zh-CN" sz="1600" b="1" i="0" u="none" strike="noStrike" cap="none" normalizeH="0" baseline="0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Calibri" pitchFamily="34" charset="0"/>
                      <a:ea typeface="宋体" pitchFamily="2" charset="-122"/>
                      <a:cs typeface="宋体" pitchFamily="2" charset="-122"/>
                    </a:rPr>
                    <a:t>/</a:t>
                  </a:r>
                  <a:r>
                    <a:rPr kumimoji="0" lang="zh-CN" altLang="en-US" sz="1600" b="1" i="0" u="none" strike="noStrike" cap="none" normalizeH="0" baseline="0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Calibri" pitchFamily="34" charset="0"/>
                      <a:ea typeface="宋体" pitchFamily="2" charset="-122"/>
                      <a:cs typeface="宋体" pitchFamily="2" charset="-122"/>
                    </a:rPr>
                    <a:t>局域网</a:t>
                  </a:r>
                  <a:endParaRPr kumimoji="0" lang="zh-CN" sz="1600" b="1" i="0" u="none" strike="noStrike" cap="none" normalizeH="0" baseline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Arial" pitchFamily="34" charset="0"/>
                    <a:ea typeface="宋体" pitchFamily="2" charset="-122"/>
                    <a:cs typeface="宋体" pitchFamily="2" charset="-122"/>
                  </a:endParaRPr>
                </a:p>
              </p:txBody>
            </p:sp>
            <p:grpSp>
              <p:nvGrpSpPr>
                <p:cNvPr id="3082" name="Group 10"/>
                <p:cNvGrpSpPr>
                  <a:grpSpLocks/>
                </p:cNvGrpSpPr>
                <p:nvPr/>
              </p:nvGrpSpPr>
              <p:grpSpPr bwMode="auto">
                <a:xfrm>
                  <a:off x="2280" y="1530"/>
                  <a:ext cx="6855" cy="4620"/>
                  <a:chOff x="2280" y="1530"/>
                  <a:chExt cx="6855" cy="4620"/>
                </a:xfrm>
              </p:grpSpPr>
              <p:grpSp>
                <p:nvGrpSpPr>
                  <p:cNvPr id="3083" name="Group 11"/>
                  <p:cNvGrpSpPr>
                    <a:grpSpLocks/>
                  </p:cNvGrpSpPr>
                  <p:nvPr/>
                </p:nvGrpSpPr>
                <p:grpSpPr bwMode="auto">
                  <a:xfrm>
                    <a:off x="2280" y="1530"/>
                    <a:ext cx="6855" cy="3720"/>
                    <a:chOff x="2280" y="1530"/>
                    <a:chExt cx="6855" cy="3720"/>
                  </a:xfrm>
                </p:grpSpPr>
                <p:grpSp>
                  <p:nvGrpSpPr>
                    <p:cNvPr id="3084" name="Group 12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2280" y="1995"/>
                      <a:ext cx="3450" cy="1695"/>
                      <a:chOff x="2280" y="1995"/>
                      <a:chExt cx="3450" cy="1695"/>
                    </a:xfrm>
                  </p:grpSpPr>
                  <p:sp>
                    <p:nvSpPr>
                      <p:cNvPr id="3085" name="AutoShape 13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280" y="2070"/>
                        <a:ext cx="630" cy="1425"/>
                      </a:xfrm>
                      <a:prstGeom prst="flowChartProcess">
                        <a:avLst/>
                      </a:prstGeom>
                      <a:solidFill>
                        <a:srgbClr val="FFFFFF"/>
                      </a:solidFill>
                      <a:ln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:ln>
                    </p:spPr>
                    <p:txBody>
                      <a:bodyPr vert="horz" wrap="square" lIns="91440" tIns="45720" rIns="91440" bIns="4572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just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</a:pPr>
                        <a:r>
                          <a:rPr kumimoji="0" lang="zh-CN" altLang="en-US" sz="1600" b="1" i="0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latin typeface="Calibri" pitchFamily="34" charset="0"/>
                            <a:ea typeface="宋体" pitchFamily="2" charset="-122"/>
                            <a:cs typeface="宋体" pitchFamily="2" charset="-122"/>
                          </a:rPr>
                          <a:t>输出设备</a:t>
                        </a:r>
                        <a:endParaRPr kumimoji="0" 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  <a:ea typeface="宋体" pitchFamily="2" charset="-122"/>
                          <a:cs typeface="宋体" pitchFamily="2" charset="-122"/>
                        </a:endParaRPr>
                      </a:p>
                    </p:txBody>
                  </p:sp>
                  <p:sp>
                    <p:nvSpPr>
                      <p:cNvPr id="3086" name="AutoShape 14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3315" y="1995"/>
                        <a:ext cx="1155" cy="465"/>
                      </a:xfrm>
                      <a:prstGeom prst="flowChartProcess">
                        <a:avLst/>
                      </a:prstGeom>
                      <a:solidFill>
                        <a:srgbClr val="FFFFFF"/>
                      </a:solidFill>
                      <a:ln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:ln>
                    </p:spPr>
                    <p:txBody>
                      <a:bodyPr vert="horz" wrap="square" lIns="91440" tIns="45720" rIns="91440" bIns="4572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just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</a:pPr>
                        <a:r>
                          <a:rPr kumimoji="0" lang="zh-CN" altLang="en-US" sz="1600" b="1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latin typeface="Calibri" pitchFamily="34" charset="0"/>
                            <a:ea typeface="宋体" pitchFamily="2" charset="-122"/>
                            <a:cs typeface="宋体" pitchFamily="2" charset="-122"/>
                          </a:rPr>
                          <a:t>图形识别</a:t>
                        </a:r>
                        <a:endParaRPr kumimoji="0" 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  <a:ea typeface="宋体" pitchFamily="2" charset="-122"/>
                          <a:cs typeface="宋体" pitchFamily="2" charset="-122"/>
                        </a:endParaRPr>
                      </a:p>
                    </p:txBody>
                  </p:sp>
                  <p:sp>
                    <p:nvSpPr>
                      <p:cNvPr id="3087" name="AutoShape 15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3315" y="3180"/>
                        <a:ext cx="1230" cy="510"/>
                      </a:xfrm>
                      <a:prstGeom prst="flowChartProcess">
                        <a:avLst/>
                      </a:prstGeom>
                      <a:solidFill>
                        <a:srgbClr val="FFFFFF"/>
                      </a:solidFill>
                      <a:ln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:ln>
                    </p:spPr>
                    <p:txBody>
                      <a:bodyPr vert="horz" wrap="square" lIns="91440" tIns="45720" rIns="91440" bIns="4572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just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</a:pPr>
                        <a:r>
                          <a:rPr kumimoji="0" lang="zh-CN" altLang="en-US" sz="1600" b="1" i="0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latin typeface="Calibri" pitchFamily="34" charset="0"/>
                            <a:ea typeface="宋体" pitchFamily="2" charset="-122"/>
                            <a:cs typeface="宋体" pitchFamily="2" charset="-122"/>
                          </a:rPr>
                          <a:t>语音识别</a:t>
                        </a:r>
                        <a:endParaRPr kumimoji="0" 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  <a:ea typeface="宋体" pitchFamily="2" charset="-122"/>
                          <a:cs typeface="宋体" pitchFamily="2" charset="-122"/>
                        </a:endParaRPr>
                      </a:p>
                    </p:txBody>
                  </p:sp>
                  <p:sp>
                    <p:nvSpPr>
                      <p:cNvPr id="3088" name="AutoShape 16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5145" y="2070"/>
                        <a:ext cx="585" cy="1425"/>
                      </a:xfrm>
                      <a:prstGeom prst="flowChartAlternateProcess">
                        <a:avLst/>
                      </a:prstGeom>
                      <a:solidFill>
                        <a:srgbClr val="FFFFFF"/>
                      </a:solidFill>
                      <a:ln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:ln>
                    </p:spPr>
                    <p:txBody>
                      <a:bodyPr vert="horz" wrap="square" lIns="91440" tIns="45720" rIns="91440" bIns="4572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just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</a:pPr>
                        <a:r>
                          <a:rPr kumimoji="0" lang="en-US" altLang="zh-CN" sz="1600" b="1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latin typeface="Calibri" pitchFamily="34" charset="0"/>
                            <a:ea typeface="宋体" pitchFamily="2" charset="-122"/>
                            <a:cs typeface="宋体" pitchFamily="2" charset="-122"/>
                          </a:rPr>
                          <a:t>I/O</a:t>
                        </a:r>
                        <a:r>
                          <a:rPr kumimoji="0" lang="zh-CN" altLang="en-US" sz="1600" b="1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latin typeface="Calibri" pitchFamily="34" charset="0"/>
                            <a:ea typeface="宋体" pitchFamily="2" charset="-122"/>
                            <a:cs typeface="宋体" pitchFamily="2" charset="-122"/>
                          </a:rPr>
                          <a:t>内核</a:t>
                        </a:r>
                        <a:endParaRPr kumimoji="0" 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  <a:ea typeface="宋体" pitchFamily="2" charset="-122"/>
                          <a:cs typeface="宋体" pitchFamily="2" charset="-122"/>
                        </a:endParaRPr>
                      </a:p>
                    </p:txBody>
                  </p:sp>
                  <p:cxnSp>
                    <p:nvCxnSpPr>
                      <p:cNvPr id="3089" name="AutoShape 17"/>
                      <p:cNvCxnSpPr>
                        <a:cxnSpLocks noChangeShapeType="1"/>
                      </p:cNvCxnSpPr>
                      <p:nvPr/>
                    </p:nvCxnSpPr>
                    <p:spPr bwMode="auto">
                      <a:xfrm flipH="1">
                        <a:off x="2910" y="2790"/>
                        <a:ext cx="2235" cy="0"/>
                      </a:xfrm>
                      <a:prstGeom prst="straightConnector1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 type="triangle" w="med" len="med"/>
                      </a:ln>
                    </p:spPr>
                  </p:cxnSp>
                  <p:cxnSp>
                    <p:nvCxnSpPr>
                      <p:cNvPr id="3090" name="AutoShape 18"/>
                      <p:cNvCxnSpPr>
                        <a:cxnSpLocks noChangeShapeType="1"/>
                      </p:cNvCxnSpPr>
                      <p:nvPr/>
                    </p:nvCxnSpPr>
                    <p:spPr bwMode="auto">
                      <a:xfrm>
                        <a:off x="4470" y="2235"/>
                        <a:ext cx="630" cy="0"/>
                      </a:xfrm>
                      <a:prstGeom prst="straightConnector1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 type="triangle" w="med" len="med"/>
                      </a:ln>
                    </p:spPr>
                  </p:cxnSp>
                  <p:cxnSp>
                    <p:nvCxnSpPr>
                      <p:cNvPr id="3091" name="AutoShape 19"/>
                      <p:cNvCxnSpPr>
                        <a:cxnSpLocks noChangeShapeType="1"/>
                      </p:cNvCxnSpPr>
                      <p:nvPr/>
                    </p:nvCxnSpPr>
                    <p:spPr bwMode="auto">
                      <a:xfrm>
                        <a:off x="4545" y="3405"/>
                        <a:ext cx="600" cy="15"/>
                      </a:xfrm>
                      <a:prstGeom prst="straightConnector1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/>
                        <a:tailEnd type="triangle" w="med" len="med"/>
                      </a:ln>
                    </p:spPr>
                  </p:cxnSp>
                </p:grpSp>
                <p:grpSp>
                  <p:nvGrpSpPr>
                    <p:cNvPr id="3092" name="Group 20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5355" y="1530"/>
                      <a:ext cx="3780" cy="3720"/>
                      <a:chOff x="5355" y="1530"/>
                      <a:chExt cx="3780" cy="3720"/>
                    </a:xfrm>
                  </p:grpSpPr>
                  <p:sp>
                    <p:nvSpPr>
                      <p:cNvPr id="3093" name="AutoShape 21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6630" y="2070"/>
                        <a:ext cx="1620" cy="555"/>
                      </a:xfrm>
                      <a:prstGeom prst="flowChartAlternateProcess">
                        <a:avLst/>
                      </a:prstGeom>
                      <a:solidFill>
                        <a:srgbClr val="FFFFFF"/>
                      </a:solidFill>
                      <a:ln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:ln>
                    </p:spPr>
                    <p:txBody>
                      <a:bodyPr vert="horz" wrap="square" lIns="91440" tIns="45720" rIns="91440" bIns="4572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just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</a:pPr>
                        <a:r>
                          <a:rPr kumimoji="0" lang="zh-CN" altLang="en-US" sz="1600" b="1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latin typeface="Calibri" pitchFamily="34" charset="0"/>
                            <a:ea typeface="宋体" pitchFamily="2" charset="-122"/>
                            <a:cs typeface="宋体" pitchFamily="2" charset="-122"/>
                          </a:rPr>
                          <a:t>主</a:t>
                        </a:r>
                        <a:r>
                          <a:rPr kumimoji="0" lang="en-US" altLang="zh-CN" sz="1600" b="1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latin typeface="Calibri" pitchFamily="34" charset="0"/>
                            <a:ea typeface="宋体" pitchFamily="2" charset="-122"/>
                            <a:cs typeface="宋体" pitchFamily="2" charset="-122"/>
                          </a:rPr>
                          <a:t>DNA</a:t>
                        </a:r>
                        <a:r>
                          <a:rPr kumimoji="0" lang="zh-CN" altLang="en-US" sz="1600" b="1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latin typeface="Calibri" pitchFamily="34" charset="0"/>
                            <a:ea typeface="宋体" pitchFamily="2" charset="-122"/>
                            <a:cs typeface="宋体" pitchFamily="2" charset="-122"/>
                          </a:rPr>
                          <a:t>内核</a:t>
                        </a:r>
                        <a:endParaRPr kumimoji="0" 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  <a:ea typeface="宋体" pitchFamily="2" charset="-122"/>
                          <a:cs typeface="宋体" pitchFamily="2" charset="-122"/>
                        </a:endParaRPr>
                      </a:p>
                    </p:txBody>
                  </p:sp>
                  <p:sp>
                    <p:nvSpPr>
                      <p:cNvPr id="3094" name="AutoShape 22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715" y="3180"/>
                        <a:ext cx="420" cy="2070"/>
                      </a:xfrm>
                      <a:prstGeom prst="flowChartAlternateProcess">
                        <a:avLst/>
                      </a:prstGeom>
                      <a:solidFill>
                        <a:srgbClr val="FFFFFF"/>
                      </a:solidFill>
                      <a:ln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:ln>
                    </p:spPr>
                    <p:txBody>
                      <a:bodyPr vert="horz" wrap="square" lIns="91440" tIns="45720" rIns="91440" bIns="45720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just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</a:pPr>
                        <a:r>
                          <a:rPr kumimoji="0" lang="zh-CN" altLang="en-US" sz="1600" b="1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bg1"/>
                            </a:solidFill>
                            <a:effectLst/>
                            <a:latin typeface="Calibri" pitchFamily="34" charset="0"/>
                            <a:ea typeface="宋体" pitchFamily="2" charset="-122"/>
                            <a:cs typeface="宋体" pitchFamily="2" charset="-122"/>
                          </a:rPr>
                          <a:t>必要存储内核</a:t>
                        </a:r>
                        <a:endParaRPr kumimoji="0" 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  <a:ea typeface="宋体" pitchFamily="2" charset="-122"/>
                          <a:cs typeface="宋体" pitchFamily="2" charset="-122"/>
                        </a:endParaRPr>
                      </a:p>
                    </p:txBody>
                  </p:sp>
                  <p:cxnSp>
                    <p:nvCxnSpPr>
                      <p:cNvPr id="3095" name="AutoShape 23"/>
                      <p:cNvCxnSpPr>
                        <a:cxnSpLocks noChangeShapeType="1"/>
                      </p:cNvCxnSpPr>
                      <p:nvPr/>
                    </p:nvCxnSpPr>
                    <p:spPr bwMode="auto">
                      <a:xfrm flipV="1">
                        <a:off x="5730" y="2340"/>
                        <a:ext cx="900" cy="15"/>
                      </a:xfrm>
                      <a:prstGeom prst="straightConnector1">
                        <a:avLst/>
                      </a:prstGeom>
                      <a:noFill/>
                      <a:ln w="9525">
                        <a:solidFill>
                          <a:srgbClr val="000000"/>
                        </a:solidFill>
                        <a:round/>
                        <a:headEnd type="triangle" w="med" len="med"/>
                        <a:tailEnd type="triangle" w="med" len="med"/>
                      </a:ln>
                    </p:spPr>
                  </p:cxnSp>
                  <p:cxnSp>
                    <p:nvCxnSpPr>
                      <p:cNvPr id="3096" name="AutoShape 24"/>
                      <p:cNvCxnSpPr>
                        <a:cxnSpLocks noChangeShapeType="1"/>
                      </p:cNvCxnSpPr>
                      <p:nvPr/>
                    </p:nvCxnSpPr>
                    <p:spPr bwMode="auto">
                      <a:xfrm>
                        <a:off x="7425" y="2625"/>
                        <a:ext cx="1290" cy="1065"/>
                      </a:xfrm>
                      <a:prstGeom prst="bentConnector3">
                        <a:avLst>
                          <a:gd name="adj1" fmla="val 1162"/>
                        </a:avLst>
                      </a:prstGeom>
                      <a:noFill/>
                      <a:ln w="9525">
                        <a:solidFill>
                          <a:srgbClr val="000000"/>
                        </a:solidFill>
                        <a:prstDash val="dash"/>
                        <a:miter lim="800000"/>
                        <a:headEnd type="triangle" w="med" len="med"/>
                        <a:tailEnd type="triangle" w="med" len="med"/>
                      </a:ln>
                    </p:spPr>
                  </p:cxnSp>
                  <p:grpSp>
                    <p:nvGrpSpPr>
                      <p:cNvPr id="3097" name="Group 25"/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5355" y="1530"/>
                        <a:ext cx="3540" cy="1650"/>
                        <a:chOff x="5355" y="1530"/>
                        <a:chExt cx="3540" cy="1650"/>
                      </a:xfrm>
                    </p:grpSpPr>
                    <p:cxnSp>
                      <p:nvCxnSpPr>
                        <p:cNvPr id="3098" name="AutoShape 26"/>
                        <p:cNvCxnSpPr>
                          <a:cxnSpLocks noChangeShapeType="1"/>
                        </p:cNvCxnSpPr>
                        <p:nvPr/>
                      </p:nvCxnSpPr>
                      <p:spPr bwMode="auto">
                        <a:xfrm>
                          <a:off x="5355" y="1530"/>
                          <a:ext cx="0" cy="540"/>
                        </a:xfrm>
                        <a:prstGeom prst="straightConnector1">
                          <a:avLst/>
                        </a:prstGeom>
                        <a:noFill/>
                        <a:ln w="9525">
                          <a:solidFill>
                            <a:srgbClr val="000000"/>
                          </a:solidFill>
                          <a:prstDash val="dash"/>
                          <a:round/>
                          <a:headEnd/>
                          <a:tailEnd type="triangle" w="med" len="med"/>
                        </a:ln>
                      </p:spPr>
                    </p:cxnSp>
                    <p:cxnSp>
                      <p:nvCxnSpPr>
                        <p:cNvPr id="3099" name="AutoShape 27"/>
                        <p:cNvCxnSpPr>
                          <a:cxnSpLocks noChangeShapeType="1"/>
                        </p:cNvCxnSpPr>
                        <p:nvPr/>
                      </p:nvCxnSpPr>
                      <p:spPr bwMode="auto">
                        <a:xfrm>
                          <a:off x="5355" y="1530"/>
                          <a:ext cx="3540" cy="1650"/>
                        </a:xfrm>
                        <a:prstGeom prst="bentConnector3">
                          <a:avLst>
                            <a:gd name="adj1" fmla="val 100426"/>
                          </a:avLst>
                        </a:prstGeom>
                        <a:noFill/>
                        <a:ln w="9525">
                          <a:solidFill>
                            <a:srgbClr val="000000"/>
                          </a:solidFill>
                          <a:prstDash val="dash"/>
                          <a:miter lim="800000"/>
                          <a:headEnd/>
                          <a:tailEnd type="triangle" w="med" len="med"/>
                        </a:ln>
                      </p:spPr>
                    </p:cxnSp>
                  </p:grpSp>
                </p:grpSp>
              </p:grpSp>
              <p:grpSp>
                <p:nvGrpSpPr>
                  <p:cNvPr id="3100" name="Group 28"/>
                  <p:cNvGrpSpPr>
                    <a:grpSpLocks/>
                  </p:cNvGrpSpPr>
                  <p:nvPr/>
                </p:nvGrpSpPr>
                <p:grpSpPr bwMode="auto">
                  <a:xfrm>
                    <a:off x="2865" y="2625"/>
                    <a:ext cx="4275" cy="3525"/>
                    <a:chOff x="2865" y="2625"/>
                    <a:chExt cx="4275" cy="3525"/>
                  </a:xfrm>
                </p:grpSpPr>
                <p:sp>
                  <p:nvSpPr>
                    <p:cNvPr id="3101" name="AutoShape 29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390" y="5535"/>
                      <a:ext cx="2340" cy="495"/>
                    </a:xfrm>
                    <a:prstGeom prst="flowChartProcess">
                      <a:avLst/>
                    </a:prstGeom>
                    <a:solidFill>
                      <a:srgbClr val="FFFFFF"/>
                    </a:solidFill>
                    <a:ln w="9525">
                      <a:solidFill>
                        <a:srgbClr val="000000"/>
                      </a:solidFill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宋体" pitchFamily="2" charset="-122"/>
                          <a:cs typeface="宋体" pitchFamily="2" charset="-122"/>
                        </a:rPr>
                        <a:t>WEB</a:t>
                      </a:r>
                      <a:r>
                        <a:rPr kumimoji="0" lang="zh-CN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宋体" pitchFamily="2" charset="-122"/>
                          <a:cs typeface="宋体" pitchFamily="2" charset="-122"/>
                        </a:rPr>
                        <a:t>层面浏览解析包</a:t>
                      </a:r>
                      <a:endParaRPr kumimoji="0" 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itchFamily="34" charset="0"/>
                        <a:ea typeface="宋体" pitchFamily="2" charset="-122"/>
                        <a:cs typeface="宋体" pitchFamily="2" charset="-122"/>
                      </a:endParaRPr>
                    </a:p>
                  </p:txBody>
                </p:sp>
                <p:sp>
                  <p:nvSpPr>
                    <p:cNvPr id="3102" name="AutoShape 3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6105" y="4650"/>
                      <a:ext cx="525" cy="1500"/>
                    </a:xfrm>
                    <a:prstGeom prst="flowChartAlternateProcess">
                      <a:avLst/>
                    </a:prstGeom>
                    <a:solidFill>
                      <a:srgbClr val="FFFFFF"/>
                    </a:solidFill>
                    <a:ln w="9525">
                      <a:solidFill>
                        <a:srgbClr val="000000"/>
                      </a:solidFill>
                      <a:miter lim="800000"/>
                      <a:headEnd/>
                      <a:tailEnd/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宋体" pitchFamily="2" charset="-122"/>
                          <a:cs typeface="宋体" pitchFamily="2" charset="-122"/>
                        </a:rPr>
                        <a:t>通信内核</a:t>
                      </a:r>
                      <a:endParaRPr kumimoji="0" 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itchFamily="34" charset="0"/>
                        <a:ea typeface="宋体" pitchFamily="2" charset="-122"/>
                        <a:cs typeface="宋体" pitchFamily="2" charset="-122"/>
                      </a:endParaRPr>
                    </a:p>
                  </p:txBody>
                </p:sp>
                <p:cxnSp>
                  <p:nvCxnSpPr>
                    <p:cNvPr id="3103" name="AutoShape 31"/>
                    <p:cNvCxnSpPr>
                      <a:cxnSpLocks noChangeShapeType="1"/>
                    </p:cNvCxnSpPr>
                    <p:nvPr/>
                  </p:nvCxnSpPr>
                  <p:spPr bwMode="auto">
                    <a:xfrm rot="10800000" flipV="1">
                      <a:off x="2910" y="3915"/>
                      <a:ext cx="3360" cy="1755"/>
                    </a:xfrm>
                    <a:prstGeom prst="bentConnector3">
                      <a:avLst>
                        <a:gd name="adj1" fmla="val 101782"/>
                      </a:avLst>
                    </a:prstGeom>
                    <a:noFill/>
                    <a:ln w="9525">
                      <a:solidFill>
                        <a:srgbClr val="000000"/>
                      </a:solidFill>
                      <a:miter lim="800000"/>
                      <a:headEnd/>
                      <a:tailEnd/>
                    </a:ln>
                  </p:spPr>
                </p:cxnSp>
                <p:cxnSp>
                  <p:nvCxnSpPr>
                    <p:cNvPr id="3104" name="AutoShape 32"/>
                    <p:cNvCxnSpPr>
                      <a:cxnSpLocks noChangeShapeType="1"/>
                    </p:cNvCxnSpPr>
                    <p:nvPr/>
                  </p:nvCxnSpPr>
                  <p:spPr bwMode="auto">
                    <a:xfrm rot="5400000" flipH="1">
                      <a:off x="5475" y="3120"/>
                      <a:ext cx="1125" cy="465"/>
                    </a:xfrm>
                    <a:prstGeom prst="bentConnector3">
                      <a:avLst>
                        <a:gd name="adj1" fmla="val 92440"/>
                      </a:avLst>
                    </a:prstGeom>
                    <a:noFill/>
                    <a:ln w="9525">
                      <a:solidFill>
                        <a:srgbClr val="000000"/>
                      </a:solidFill>
                      <a:miter lim="800000"/>
                      <a:headEnd/>
                      <a:tailEnd type="triangle" w="med" len="med"/>
                    </a:ln>
                  </p:spPr>
                </p:cxnSp>
                <p:cxnSp>
                  <p:nvCxnSpPr>
                    <p:cNvPr id="3105" name="AutoShape 33"/>
                    <p:cNvCxnSpPr>
                      <a:cxnSpLocks noChangeShapeType="1"/>
                    </p:cNvCxnSpPr>
                    <p:nvPr/>
                  </p:nvCxnSpPr>
                  <p:spPr bwMode="auto">
                    <a:xfrm>
                      <a:off x="2865" y="4935"/>
                      <a:ext cx="615" cy="15"/>
                    </a:xfrm>
                    <a:prstGeom prst="straightConnector1">
                      <a:avLst/>
                    </a:prstGeom>
                    <a:noFill/>
                    <a:ln w="9525">
                      <a:solidFill>
                        <a:srgbClr val="000000"/>
                      </a:solidFill>
                      <a:round/>
                      <a:headEnd/>
                      <a:tailEnd type="triangle" w="med" len="med"/>
                    </a:ln>
                  </p:spPr>
                </p:cxnSp>
                <p:cxnSp>
                  <p:nvCxnSpPr>
                    <p:cNvPr id="3106" name="AutoShape 34"/>
                    <p:cNvCxnSpPr>
                      <a:cxnSpLocks noChangeShapeType="1"/>
                    </p:cNvCxnSpPr>
                    <p:nvPr/>
                  </p:nvCxnSpPr>
                  <p:spPr bwMode="auto">
                    <a:xfrm>
                      <a:off x="2865" y="5670"/>
                      <a:ext cx="525" cy="0"/>
                    </a:xfrm>
                    <a:prstGeom prst="straightConnector1">
                      <a:avLst/>
                    </a:prstGeom>
                    <a:noFill/>
                    <a:ln w="9525">
                      <a:solidFill>
                        <a:srgbClr val="000000"/>
                      </a:solidFill>
                      <a:round/>
                      <a:headEnd/>
                      <a:tailEnd type="triangle" w="med" len="med"/>
                    </a:ln>
                  </p:spPr>
                </p:cxnSp>
                <p:cxnSp>
                  <p:nvCxnSpPr>
                    <p:cNvPr id="3107" name="AutoShape 35"/>
                    <p:cNvCxnSpPr>
                      <a:cxnSpLocks noChangeShapeType="1"/>
                    </p:cNvCxnSpPr>
                    <p:nvPr/>
                  </p:nvCxnSpPr>
                  <p:spPr bwMode="auto">
                    <a:xfrm>
                      <a:off x="5730" y="5775"/>
                      <a:ext cx="375" cy="0"/>
                    </a:xfrm>
                    <a:prstGeom prst="straightConnector1">
                      <a:avLst/>
                    </a:prstGeom>
                    <a:noFill/>
                    <a:ln w="9525">
                      <a:solidFill>
                        <a:srgbClr val="000000"/>
                      </a:solidFill>
                      <a:round/>
                      <a:headEnd type="triangle" w="med" len="med"/>
                      <a:tailEnd type="triangle" w="med" len="med"/>
                    </a:ln>
                  </p:spPr>
                </p:cxnSp>
                <p:cxnSp>
                  <p:nvCxnSpPr>
                    <p:cNvPr id="3108" name="AutoShape 36"/>
                    <p:cNvCxnSpPr>
                      <a:cxnSpLocks noChangeShapeType="1"/>
                    </p:cNvCxnSpPr>
                    <p:nvPr/>
                  </p:nvCxnSpPr>
                  <p:spPr bwMode="auto">
                    <a:xfrm rot="10800000" flipV="1">
                      <a:off x="4470" y="4216"/>
                      <a:ext cx="1920" cy="434"/>
                    </a:xfrm>
                    <a:prstGeom prst="bentConnector3">
                      <a:avLst>
                        <a:gd name="adj1" fmla="val 100000"/>
                      </a:avLst>
                    </a:prstGeom>
                    <a:noFill/>
                    <a:ln w="9525">
                      <a:solidFill>
                        <a:srgbClr val="000000"/>
                      </a:solidFill>
                      <a:miter lim="800000"/>
                      <a:headEnd/>
                      <a:tailEnd type="triangle" w="med" len="med"/>
                    </a:ln>
                  </p:spPr>
                </p:cxnSp>
                <p:cxnSp>
                  <p:nvCxnSpPr>
                    <p:cNvPr id="3109" name="AutoShape 37"/>
                    <p:cNvCxnSpPr>
                      <a:cxnSpLocks noChangeShapeType="1"/>
                    </p:cNvCxnSpPr>
                    <p:nvPr/>
                  </p:nvCxnSpPr>
                  <p:spPr bwMode="auto">
                    <a:xfrm rot="16200000">
                      <a:off x="5969" y="3046"/>
                      <a:ext cx="1591" cy="750"/>
                    </a:xfrm>
                    <a:prstGeom prst="bentConnector3">
                      <a:avLst>
                        <a:gd name="adj1" fmla="val 49968"/>
                      </a:avLst>
                    </a:prstGeom>
                    <a:noFill/>
                    <a:ln w="9525">
                      <a:solidFill>
                        <a:srgbClr val="000000"/>
                      </a:solidFill>
                      <a:miter lim="800000"/>
                      <a:headEnd/>
                      <a:tailEnd type="triangle" w="med" len="med"/>
                    </a:ln>
                  </p:spPr>
                </p:cxnSp>
              </p:grpSp>
            </p:grpSp>
            <p:cxnSp>
              <p:nvCxnSpPr>
                <p:cNvPr id="3110" name="AutoShape 38"/>
                <p:cNvCxnSpPr>
                  <a:cxnSpLocks noChangeShapeType="1"/>
                </p:cNvCxnSpPr>
                <p:nvPr/>
              </p:nvCxnSpPr>
              <p:spPr bwMode="auto">
                <a:xfrm>
                  <a:off x="4200" y="6030"/>
                  <a:ext cx="15" cy="420"/>
                </a:xfrm>
                <a:prstGeom prst="straightConnector1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 type="triangle" w="med" len="med"/>
                  <a:tailEnd type="triangle" w="med" len="med"/>
                </a:ln>
              </p:spPr>
            </p:cxnSp>
            <p:cxnSp>
              <p:nvCxnSpPr>
                <p:cNvPr id="3111" name="AutoShape 39"/>
                <p:cNvCxnSpPr>
                  <a:cxnSpLocks noChangeShapeType="1"/>
                </p:cNvCxnSpPr>
                <p:nvPr/>
              </p:nvCxnSpPr>
              <p:spPr bwMode="auto">
                <a:xfrm>
                  <a:off x="4545" y="6885"/>
                  <a:ext cx="0" cy="855"/>
                </a:xfrm>
                <a:prstGeom prst="straightConnector1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 type="triangle" w="med" len="med"/>
                  <a:tailEnd type="triangle" w="med" len="med"/>
                </a:ln>
              </p:spPr>
            </p:cxnSp>
            <p:cxnSp>
              <p:nvCxnSpPr>
                <p:cNvPr id="3112" name="AutoShape 40"/>
                <p:cNvCxnSpPr>
                  <a:cxnSpLocks noChangeShapeType="1"/>
                </p:cNvCxnSpPr>
                <p:nvPr/>
              </p:nvCxnSpPr>
              <p:spPr bwMode="auto">
                <a:xfrm>
                  <a:off x="6630" y="5250"/>
                  <a:ext cx="420" cy="0"/>
                </a:xfrm>
                <a:prstGeom prst="straightConnector1">
                  <a:avLst/>
                </a:prstGeom>
                <a:noFill/>
                <a:ln w="9525">
                  <a:solidFill>
                    <a:srgbClr val="000000"/>
                  </a:solidFill>
                  <a:prstDash val="dash"/>
                  <a:round/>
                  <a:headEnd type="triangle" w="med" len="med"/>
                  <a:tailEnd type="triangle" w="med" len="med"/>
                </a:ln>
              </p:spPr>
            </p:cxnSp>
            <p:cxnSp>
              <p:nvCxnSpPr>
                <p:cNvPr id="3113" name="AutoShape 41"/>
                <p:cNvCxnSpPr>
                  <a:cxnSpLocks noChangeShapeType="1"/>
                </p:cNvCxnSpPr>
                <p:nvPr/>
              </p:nvCxnSpPr>
              <p:spPr bwMode="auto">
                <a:xfrm rot="16200000">
                  <a:off x="5767" y="3713"/>
                  <a:ext cx="2625" cy="450"/>
                </a:xfrm>
                <a:prstGeom prst="bentConnector3">
                  <a:avLst>
                    <a:gd name="adj1" fmla="val 49981"/>
                  </a:avLst>
                </a:prstGeom>
                <a:noFill/>
                <a:ln w="9525">
                  <a:solidFill>
                    <a:srgbClr val="000000"/>
                  </a:solidFill>
                  <a:prstDash val="dash"/>
                  <a:miter lim="800000"/>
                  <a:headEnd/>
                  <a:tailEnd type="triangle" w="med" len="med"/>
                </a:ln>
              </p:spPr>
            </p:cxnSp>
          </p:grpSp>
        </p:grpSp>
      </p:grpSp>
      <p:sp>
        <p:nvSpPr>
          <p:cNvPr id="44" name="TextBox 43"/>
          <p:cNvSpPr txBox="1"/>
          <p:nvPr/>
        </p:nvSpPr>
        <p:spPr>
          <a:xfrm>
            <a:off x="1043608" y="2204864"/>
            <a:ext cx="461665" cy="923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endParaRPr lang="zh-CN" altLang="en-US" dirty="0"/>
          </a:p>
        </p:txBody>
      </p:sp>
      <p:cxnSp>
        <p:nvCxnSpPr>
          <p:cNvPr id="3114" name="AutoShape 42"/>
          <p:cNvCxnSpPr>
            <a:cxnSpLocks noChangeShapeType="1"/>
          </p:cNvCxnSpPr>
          <p:nvPr/>
        </p:nvCxnSpPr>
        <p:spPr bwMode="auto">
          <a:xfrm flipV="1">
            <a:off x="4782293" y="4581128"/>
            <a:ext cx="1589907" cy="582098"/>
          </a:xfrm>
          <a:prstGeom prst="bentConnector3">
            <a:avLst>
              <a:gd name="adj1" fmla="val 98526"/>
            </a:avLst>
          </a:prstGeom>
          <a:noFill/>
          <a:ln w="9525">
            <a:solidFill>
              <a:srgbClr val="000000"/>
            </a:solidFill>
            <a:miter lim="800000"/>
            <a:headEnd type="triangl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Diagram 8"/>
          <p:cNvGraphicFramePr>
            <a:graphicFrameLocks/>
          </p:cNvGraphicFramePr>
          <p:nvPr/>
        </p:nvGraphicFramePr>
        <p:xfrm>
          <a:off x="1752600" y="216170"/>
          <a:ext cx="5638800" cy="6425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altLang="zh-CN" dirty="0" smtClean="0"/>
              <a:t>IIROOM </a:t>
            </a:r>
            <a:r>
              <a:rPr lang="zh-CN" altLang="en-US" dirty="0" smtClean="0"/>
              <a:t>应用概念图</a:t>
            </a:r>
            <a:endParaRPr lang="zh-CN" dirty="0"/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/>
        <p:txBody>
          <a:bodyPr/>
          <a:lstStyle>
            <a:extLst/>
          </a:lstStyle>
          <a:p>
            <a:pPr>
              <a:lnSpc>
                <a:spcPct val="114000"/>
              </a:lnSpc>
            </a:pPr>
            <a:r>
              <a:rPr lang="zh-CN" altLang="en-US" dirty="0" smtClean="0"/>
              <a:t>购物：</a:t>
            </a:r>
            <a:r>
              <a:rPr lang="zh-CN" dirty="0" smtClean="0"/>
              <a:t>  </a:t>
            </a:r>
            <a:endParaRPr lang="zh-CN" dirty="0"/>
          </a:p>
          <a:p>
            <a:endParaRPr lang="zh-CN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2"/>
          </p:nvPr>
        </p:nvGraphicFramePr>
        <p:xfrm>
          <a:off x="4724400" y="1447800"/>
          <a:ext cx="4267200" cy="4678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1"/>
          <p:cNvPicPr/>
          <p:nvPr/>
        </p:nvPicPr>
        <p:blipFill>
          <a:blip r:embed="rId8" cstate="print">
            <a:extLst>
              <a:ext uri="{28A0092B-C50C-407E-A947-70E740481C1C}">
                <a14:useLocalDpi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pi="http://schemas.microsoft.com/office/word/2010/wordprocessingInk" xmlns:wpg="http://schemas.microsoft.com/office/word/2010/wordprocessingGroup" xmlns:w14="http://schemas.microsoft.com/office/word/2010/wordml" xmlns:w="http://schemas.openxmlformats.org/wordprocessingml/2006/main" xmlns:w10="urn:schemas-microsoft-com:office:word" xmlns:wp14="http://schemas.microsoft.com/office/word/2010/wordprocessingDrawing" xmlns:v="urn:schemas-microsoft-com:vml" xmlns:o="urn:schemas-microsoft-com:office:office" xmlns:mc="http://schemas.openxmlformats.org/markup-compatibility/2006" xmlns:wpc="http://schemas.microsoft.com/office/word/2010/wordprocessingCanvas" xmlns="" xmlns:wne="http://schemas.microsoft.com/office/word/2006/wordml" xmlns:wp="http://schemas.openxmlformats.org/drawingml/2006/wordprocessingDrawing" xmlns:m="http://schemas.openxmlformats.org/officeDocument/2006/math" xmlns:ve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755576" y="2060848"/>
            <a:ext cx="3240360" cy="19718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3"/>
          <p:cNvPicPr/>
          <p:nvPr/>
        </p:nvPicPr>
        <p:blipFill>
          <a:blip r:embed="rId9" cstate="print">
            <a:extLst>
              <a:ext uri="{28A0092B-C50C-407E-A947-70E740481C1C}">
                <a14:useLocalDpi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pi="http://schemas.microsoft.com/office/word/2010/wordprocessingInk" xmlns:wpg="http://schemas.microsoft.com/office/word/2010/wordprocessingGroup" xmlns:w14="http://schemas.microsoft.com/office/word/2010/wordml" xmlns:w="http://schemas.openxmlformats.org/wordprocessingml/2006/main" xmlns:w10="urn:schemas-microsoft-com:office:word" xmlns:wp14="http://schemas.microsoft.com/office/word/2010/wordprocessingDrawing" xmlns:v="urn:schemas-microsoft-com:vml" xmlns:o="urn:schemas-microsoft-com:office:office" xmlns:mc="http://schemas.openxmlformats.org/markup-compatibility/2006" xmlns:wpc="http://schemas.microsoft.com/office/word/2010/wordprocessingCanvas" xmlns="" xmlns:wne="http://schemas.microsoft.com/office/word/2006/wordml" xmlns:wp="http://schemas.openxmlformats.org/drawingml/2006/wordprocessingDrawing" xmlns:m="http://schemas.openxmlformats.org/officeDocument/2006/math" xmlns:ve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755576" y="4437112"/>
            <a:ext cx="3240360" cy="20162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roducingPowerPoint2007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53000"/>
                <a:satMod val="200000"/>
              </a:schemeClr>
              <a:schemeClr val="phClr">
                <a:tint val="78000"/>
                <a:satMod val="230000"/>
              </a:schemeClr>
            </a:duotone>
          </a:blip>
          <a:tile tx="0" ty="0" sx="90000" sy="90000" flip="none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IntroducingPowerPoint2007</Template>
  <TotalTime>0</TotalTime>
  <Words>1106</Words>
  <Application>Microsoft Office PowerPoint</Application>
  <PresentationFormat>全屏显示(4:3)</PresentationFormat>
  <Paragraphs>153</Paragraphs>
  <Slides>25</Slides>
  <Notes>17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26" baseType="lpstr">
      <vt:lpstr>IntroducingPowerPoint2007</vt:lpstr>
      <vt:lpstr>INTELLIGENT  INTERACTION  ROOM</vt:lpstr>
      <vt:lpstr>Intelligent Interaction Room</vt:lpstr>
      <vt:lpstr>示例界面(概览)</vt:lpstr>
      <vt:lpstr>IIROOM概述</vt:lpstr>
      <vt:lpstr>IIROOM 基本架构</vt:lpstr>
      <vt:lpstr>IIROOM 模块架构</vt:lpstr>
      <vt:lpstr>内核层架构</vt:lpstr>
      <vt:lpstr>幻灯片 8</vt:lpstr>
      <vt:lpstr>IIROOM 应用概念图</vt:lpstr>
      <vt:lpstr>IIROOM 应用概念图</vt:lpstr>
      <vt:lpstr>幻灯片 11</vt:lpstr>
      <vt:lpstr>操作界面</vt:lpstr>
      <vt:lpstr>会议</vt:lpstr>
      <vt:lpstr>游戏</vt:lpstr>
      <vt:lpstr>购物-衣服</vt:lpstr>
      <vt:lpstr>购物-足球</vt:lpstr>
      <vt:lpstr>绘画-1</vt:lpstr>
      <vt:lpstr>绘画-2</vt:lpstr>
      <vt:lpstr>绘画-3</vt:lpstr>
      <vt:lpstr>使用权限，管理权限</vt:lpstr>
      <vt:lpstr>市场分析</vt:lpstr>
      <vt:lpstr>调查结果</vt:lpstr>
      <vt:lpstr>*移动终端的扩展</vt:lpstr>
      <vt:lpstr>文档说明</vt:lpstr>
      <vt:lpstr>幻灯片 25</vt:lpstr>
    </vt:vector>
  </TitlesOfParts>
  <Manager/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2011-11-02T12:10:15Z</dcterms:created>
  <dcterms:modified xsi:type="dcterms:W3CDTF">2011-11-19T11:34:27Z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LCID">
    <vt:i4>2052</vt:i4>
  </property>
  <property fmtid="{D5CDD505-2E9C-101B-9397-08002B2CF9AE}" pid="3" name="_Version">
    <vt:lpwstr>12.0.4518</vt:lpwstr>
  </property>
</Properties>
</file>

<file path=docProps/thumbnail.jpeg>
</file>